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12"/>
  </p:notesMasterIdLst>
  <p:sldIdLst>
    <p:sldId id="256" r:id="rId2"/>
    <p:sldId id="257" r:id="rId3"/>
    <p:sldId id="258" r:id="rId4"/>
    <p:sldId id="259" r:id="rId5"/>
    <p:sldId id="260" r:id="rId6"/>
    <p:sldId id="261" r:id="rId7"/>
    <p:sldId id="262" r:id="rId8"/>
    <p:sldId id="263" r:id="rId9"/>
    <p:sldId id="264" r:id="rId10"/>
    <p:sldId id="265"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9" d="100"/>
          <a:sy n="69" d="100"/>
        </p:scale>
        <p:origin x="-546"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3757F7A-7504-4177-836E-425989AF6356}" type="datetimeFigureOut">
              <a:rPr lang="en-US" smtClean="0"/>
              <a:pPr/>
              <a:t>3/22/2011</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5B80E75-1E9B-471A-AF4A-2C0AAF0098C9}" type="slidenum">
              <a:rPr lang="en-US" smtClean="0"/>
              <a:pPr/>
              <a:t>‹#›</a:t>
            </a:fld>
            <a:endParaRPr lang="en-US" dirty="0"/>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55B80E75-1E9B-471A-AF4A-2C0AAF0098C9}" type="slidenum">
              <a:rPr lang="en-US" smtClean="0"/>
              <a:pPr/>
              <a:t>2</a:t>
            </a:fld>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8" name="Freeform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19" name="Footer Placeholder 18"/>
          <p:cNvSpPr>
            <a:spLocks noGrp="1"/>
          </p:cNvSpPr>
          <p:nvPr>
            <p:ph type="ftr" sz="quarter" idx="11"/>
          </p:nvPr>
        </p:nvSpPr>
        <p:spPr/>
        <p:txBody>
          <a:bodyPr/>
          <a:lstStyle/>
          <a:p>
            <a:endParaRPr lang="en-US" dirty="0"/>
          </a:p>
        </p:txBody>
      </p:sp>
      <p:sp>
        <p:nvSpPr>
          <p:cNvPr id="27" name="Slide Number Placeholder 26"/>
          <p:cNvSpPr>
            <a:spLocks noGrp="1"/>
          </p:cNvSpPr>
          <p:nvPr>
            <p:ph type="sldNum" sz="quarter" idx="12"/>
          </p:nvPr>
        </p:nvSpPr>
        <p:spPr/>
        <p:txBody>
          <a:bodyPr/>
          <a:lstStyle/>
          <a:p>
            <a:fld id="{6FE6C923-1D7C-4A4A-8DF0-3E2A64D6F554}" type="slidenum">
              <a:rPr lang="en-US" smtClean="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FE6C923-1D7C-4A4A-8DF0-3E2A64D6F554}"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FE6C923-1D7C-4A4A-8DF0-3E2A64D6F554}"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FE6C923-1D7C-4A4A-8DF0-3E2A64D6F554}"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9" name="Freeform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2" name="Title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FE6C923-1D7C-4A4A-8DF0-3E2A64D6F554}" type="slidenum">
              <a:rPr lang="en-US" smtClean="0"/>
              <a:pPr/>
              <a:t>‹#›</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E6C923-1D7C-4A4A-8DF0-3E2A64D6F554}"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FE6C923-1D7C-4A4A-8DF0-3E2A64D6F554}"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320"/>
            <a:ext cx="7470648" cy="1143000"/>
          </a:xfrm>
        </p:spPr>
        <p:txBody>
          <a:bodyPr anchor="ctr"/>
          <a:lstStyle>
            <a:lvl1pPr algn="l">
              <a:defRPr sz="4600"/>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8" name="Slide Number Placeholder 7"/>
          <p:cNvSpPr>
            <a:spLocks noGrp="1"/>
          </p:cNvSpPr>
          <p:nvPr>
            <p:ph type="sldNum" sz="quarter" idx="11"/>
          </p:nvPr>
        </p:nvSpPr>
        <p:spPr/>
        <p:txBody>
          <a:bodyPr/>
          <a:lstStyle/>
          <a:p>
            <a:fld id="{6FE6C923-1D7C-4A4A-8DF0-3E2A64D6F554}" type="slidenum">
              <a:rPr lang="en-US" smtClean="0"/>
              <a:pPr/>
              <a:t>‹#›</a:t>
            </a:fld>
            <a:endParaRPr lang="en-US" dirty="0"/>
          </a:p>
        </p:txBody>
      </p:sp>
      <p:sp>
        <p:nvSpPr>
          <p:cNvPr id="9" name="Footer Placeholder 8"/>
          <p:cNvSpPr>
            <a:spLocks noGrp="1"/>
          </p:cNvSpPr>
          <p:nvPr>
            <p:ph type="ftr" sz="quarter" idx="12"/>
          </p:nvPr>
        </p:nvSpPr>
        <p:spPr/>
        <p:txBody>
          <a:bodyPr/>
          <a:lstStyle/>
          <a:p>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FE6C923-1D7C-4A4A-8DF0-3E2A64D6F554}"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345C60AC-F78E-439E-BFAE-8F621C9CA315}" type="datetimeFigureOut">
              <a:rPr lang="en-US" smtClean="0"/>
              <a:pPr/>
              <a:t>3/22/2011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a:xfrm>
            <a:off x="8156448" y="6422064"/>
            <a:ext cx="762000" cy="365125"/>
          </a:xfrm>
        </p:spPr>
        <p:txBody>
          <a:bodyPr/>
          <a:lstStyle/>
          <a:p>
            <a:fld id="{6FE6C923-1D7C-4A4A-8DF0-3E2A64D6F554}"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457200" y="6422064"/>
            <a:ext cx="2133600" cy="365125"/>
          </a:xfrm>
        </p:spPr>
        <p:txBody>
          <a:bodyPr/>
          <a:lstStyle/>
          <a:p>
            <a:fld id="{345C60AC-F78E-439E-BFAE-8F621C9CA315}" type="datetimeFigureOut">
              <a:rPr lang="en-US" smtClean="0"/>
              <a:pPr/>
              <a:t>3/22/2011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FE6C923-1D7C-4A4A-8DF0-3E2A64D6F554}"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Freeform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16" name="Freeform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Placeholder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345C60AC-F78E-439E-BFAE-8F621C9CA315}" type="datetimeFigureOut">
              <a:rPr lang="en-US" smtClean="0"/>
              <a:pPr/>
              <a:t>3/22/2011</a:t>
            </a:fld>
            <a:endParaRPr lang="en-US" dirty="0"/>
          </a:p>
        </p:txBody>
      </p:sp>
      <p:sp>
        <p:nvSpPr>
          <p:cNvPr id="22" name="Footer Placeholder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n-US" dirty="0"/>
          </a:p>
        </p:txBody>
      </p:sp>
      <p:sp>
        <p:nvSpPr>
          <p:cNvPr id="18" name="Slide Number Placeholder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6FE6C923-1D7C-4A4A-8DF0-3E2A64D6F554}" type="slidenum">
              <a:rPr lang="en-US" smtClean="0"/>
              <a:pPr/>
              <a:t>‹#›</a:t>
            </a:fld>
            <a:endParaRPr lang="en-US" dirty="0"/>
          </a:p>
        </p:txBody>
      </p:sp>
    </p:spTree>
  </p:cSld>
  <p:clrMap bg1="dk1" tx1="lt1" bg2="dk2" tx2="lt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hyperlink" Target="http://www.liveandfeel.com/medicinalplants.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Beneficial plant humans use?</a:t>
            </a:r>
            <a:endParaRPr lang="en-US" dirty="0"/>
          </a:p>
        </p:txBody>
      </p:sp>
      <p:sp>
        <p:nvSpPr>
          <p:cNvPr id="3" name="Subtitle 2"/>
          <p:cNvSpPr>
            <a:spLocks noGrp="1"/>
          </p:cNvSpPr>
          <p:nvPr>
            <p:ph type="subTitle" idx="1"/>
          </p:nvPr>
        </p:nvSpPr>
        <p:spPr/>
        <p:txBody>
          <a:bodyPr/>
          <a:lstStyle/>
          <a:p>
            <a:r>
              <a:rPr lang="en-US" dirty="0" smtClean="0"/>
              <a:t>What is our topic again?</a:t>
            </a:r>
          </a:p>
          <a:p>
            <a:r>
              <a:rPr lang="en-US" dirty="0" smtClean="0"/>
              <a:t>Made by Tara Logan</a:t>
            </a:r>
          </a:p>
          <a:p>
            <a:r>
              <a:rPr lang="en-US" dirty="0" smtClean="0"/>
              <a:t>Group of Jack, </a:t>
            </a:r>
            <a:r>
              <a:rPr lang="en-US" dirty="0" err="1" smtClean="0"/>
              <a:t>Maddie</a:t>
            </a:r>
            <a:r>
              <a:rPr lang="en-US" dirty="0" smtClean="0"/>
              <a:t> O. and Tara L.</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Work Sited</a:t>
            </a:r>
            <a:endParaRPr lang="en-US" dirty="0"/>
          </a:p>
        </p:txBody>
      </p:sp>
      <p:sp>
        <p:nvSpPr>
          <p:cNvPr id="3" name="Content Placeholder 2"/>
          <p:cNvSpPr>
            <a:spLocks noGrp="1"/>
          </p:cNvSpPr>
          <p:nvPr>
            <p:ph idx="1"/>
          </p:nvPr>
        </p:nvSpPr>
        <p:spPr/>
        <p:txBody>
          <a:bodyPr>
            <a:normAutofit fontScale="92500" lnSpcReduction="20000"/>
          </a:bodyPr>
          <a:lstStyle/>
          <a:p>
            <a:pPr>
              <a:buNone/>
            </a:pPr>
            <a:r>
              <a:rPr lang="en-US" dirty="0" smtClean="0"/>
              <a:t>We mostly used one very helpful website</a:t>
            </a:r>
          </a:p>
          <a:p>
            <a:pPr>
              <a:buNone/>
            </a:pPr>
            <a:r>
              <a:rPr lang="en-US" dirty="0" smtClean="0">
                <a:hlinkClick r:id="rId2"/>
              </a:rPr>
              <a:t>http://</a:t>
            </a:r>
            <a:r>
              <a:rPr lang="en-US" dirty="0" smtClean="0">
                <a:hlinkClick r:id="rId2"/>
              </a:rPr>
              <a:t>www.liveandfeel.com/medicinalplants.html</a:t>
            </a:r>
            <a:r>
              <a:rPr lang="en-US" dirty="0" smtClean="0"/>
              <a:t> </a:t>
            </a:r>
          </a:p>
          <a:p>
            <a:pPr>
              <a:buNone/>
            </a:pPr>
            <a:r>
              <a:rPr lang="en-US" dirty="0" smtClean="0"/>
              <a:t>It lists many different types of plants that are used in the medical fields. It has a very long list in alphabetical order and it can help you if you have any questions. </a:t>
            </a:r>
            <a:endParaRPr lang="en-US" smtClean="0"/>
          </a:p>
          <a:p>
            <a:pPr>
              <a:buNone/>
            </a:pPr>
            <a:r>
              <a:rPr lang="en-US" smtClean="0"/>
              <a:t>There </a:t>
            </a:r>
            <a:r>
              <a:rPr lang="en-US" dirty="0" smtClean="0"/>
              <a:t>are many plants used in things that you use in </a:t>
            </a:r>
            <a:r>
              <a:rPr lang="en-US" smtClean="0"/>
              <a:t>your everyday </a:t>
            </a:r>
            <a:r>
              <a:rPr lang="en-US" dirty="0" smtClean="0"/>
              <a:t>life that you wouldn’t even think have plants in them, so just think about how many plants are used </a:t>
            </a:r>
            <a:r>
              <a:rPr lang="en-US" smtClean="0"/>
              <a:t>in just one day.</a:t>
            </a:r>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Mint!!!</a:t>
            </a:r>
            <a:endParaRPr lang="en-US" dirty="0"/>
          </a:p>
        </p:txBody>
      </p:sp>
      <p:sp>
        <p:nvSpPr>
          <p:cNvPr id="3" name="Content Placeholder 2"/>
          <p:cNvSpPr>
            <a:spLocks noGrp="1"/>
          </p:cNvSpPr>
          <p:nvPr>
            <p:ph idx="1"/>
          </p:nvPr>
        </p:nvSpPr>
        <p:spPr>
          <a:xfrm>
            <a:off x="457200" y="1600200"/>
            <a:ext cx="8229600" cy="2971799"/>
          </a:xfrm>
        </p:spPr>
        <p:txBody>
          <a:bodyPr>
            <a:noAutofit/>
          </a:bodyPr>
          <a:lstStyle/>
          <a:p>
            <a:pPr>
              <a:buNone/>
            </a:pPr>
            <a:r>
              <a:rPr lang="en-US" sz="2400" dirty="0" smtClean="0"/>
              <a:t>Mint is a herb.</a:t>
            </a:r>
          </a:p>
          <a:p>
            <a:pPr>
              <a:buNone/>
            </a:pPr>
            <a:r>
              <a:rPr lang="en-US" sz="2400" dirty="0" smtClean="0"/>
              <a:t>Mint is used</a:t>
            </a:r>
          </a:p>
          <a:p>
            <a:pPr>
              <a:buNone/>
            </a:pPr>
            <a:r>
              <a:rPr lang="en-US" sz="2000" dirty="0" smtClean="0"/>
              <a:t>To help heal gastro-intestinal disorders</a:t>
            </a:r>
          </a:p>
          <a:p>
            <a:r>
              <a:rPr lang="en-US" sz="1600" dirty="0" smtClean="0"/>
              <a:t>It is used because of Menthol</a:t>
            </a:r>
          </a:p>
          <a:p>
            <a:pPr>
              <a:buNone/>
            </a:pPr>
            <a:r>
              <a:rPr lang="en-US" sz="2000" dirty="0" smtClean="0"/>
              <a:t>To treat diarrhea, gastric fever or toxic infections.</a:t>
            </a:r>
          </a:p>
          <a:p>
            <a:r>
              <a:rPr lang="en-US" sz="1600" dirty="0" smtClean="0"/>
              <a:t>Triggers the biliary secretion and helps the digestion of fats.</a:t>
            </a:r>
          </a:p>
          <a:p>
            <a:pPr>
              <a:buNone/>
            </a:pPr>
            <a:r>
              <a:rPr lang="en-US" sz="2000" dirty="0" smtClean="0"/>
              <a:t>To help with some cases of asthma, bronchitis, and the flu</a:t>
            </a:r>
          </a:p>
          <a:p>
            <a:r>
              <a:rPr lang="en-US" sz="1600" dirty="0" smtClean="0"/>
              <a:t>They use the antispasmodic and sedative properties of the mint.</a:t>
            </a:r>
          </a:p>
          <a:p>
            <a:pPr>
              <a:buNone/>
            </a:pPr>
            <a:endParaRPr lang="en-US" sz="2000" dirty="0" smtClean="0"/>
          </a:p>
          <a:p>
            <a:pPr lvl="1">
              <a:buNone/>
            </a:pPr>
            <a:r>
              <a:rPr lang="en-US" dirty="0" smtClean="0"/>
              <a:t/>
            </a:r>
            <a:br>
              <a:rPr lang="en-US" dirty="0" smtClean="0"/>
            </a:br>
            <a:r>
              <a:rPr lang="en-US" dirty="0" smtClean="0"/>
              <a:t> </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Parsley</a:t>
            </a:r>
            <a:endParaRPr lang="en-US" dirty="0"/>
          </a:p>
        </p:txBody>
      </p:sp>
      <p:sp>
        <p:nvSpPr>
          <p:cNvPr id="3" name="Content Placeholder 2"/>
          <p:cNvSpPr>
            <a:spLocks noGrp="1"/>
          </p:cNvSpPr>
          <p:nvPr>
            <p:ph idx="1"/>
          </p:nvPr>
        </p:nvSpPr>
        <p:spPr/>
        <p:txBody>
          <a:bodyPr/>
          <a:lstStyle/>
          <a:p>
            <a:pPr>
              <a:buNone/>
            </a:pPr>
            <a:r>
              <a:rPr lang="en-US" dirty="0" smtClean="0"/>
              <a:t>If you have 25-30 mg of parsley a day, you will have your daily amount of vitamin C.</a:t>
            </a:r>
          </a:p>
          <a:p>
            <a:pPr>
              <a:buNone/>
            </a:pPr>
            <a:r>
              <a:rPr lang="en-US" dirty="0" smtClean="0"/>
              <a:t>Contains more vitamins than lemons, oranges, </a:t>
            </a:r>
            <a:r>
              <a:rPr lang="en-US" dirty="0" err="1" smtClean="0"/>
              <a:t>ect</a:t>
            </a:r>
            <a:r>
              <a:rPr lang="en-US" dirty="0" smtClean="0"/>
              <a:t>.</a:t>
            </a:r>
          </a:p>
          <a:p>
            <a:pPr>
              <a:buNone/>
            </a:pPr>
            <a:r>
              <a:rPr lang="en-US" dirty="0" smtClean="0"/>
              <a:t>Used to help with many illnesses, and can get rid of your freckles and your make-up. </a:t>
            </a:r>
          </a:p>
          <a:p>
            <a:pPr>
              <a:buNone/>
            </a:pPr>
            <a:r>
              <a:rPr lang="en-US" dirty="0" smtClean="0"/>
              <a:t>Beneficial to your organs.</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Lavender</a:t>
            </a:r>
            <a:endParaRPr lang="en-US" dirty="0"/>
          </a:p>
        </p:txBody>
      </p:sp>
      <p:sp>
        <p:nvSpPr>
          <p:cNvPr id="3" name="Content Placeholder 2"/>
          <p:cNvSpPr>
            <a:spLocks noGrp="1"/>
          </p:cNvSpPr>
          <p:nvPr>
            <p:ph idx="1"/>
          </p:nvPr>
        </p:nvSpPr>
        <p:spPr/>
        <p:txBody>
          <a:bodyPr/>
          <a:lstStyle/>
          <a:p>
            <a:pPr>
              <a:buNone/>
            </a:pPr>
            <a:r>
              <a:rPr lang="en-US" dirty="0" smtClean="0"/>
              <a:t>Used in natural remedies </a:t>
            </a:r>
          </a:p>
          <a:p>
            <a:pPr>
              <a:buNone/>
            </a:pPr>
            <a:r>
              <a:rPr lang="en-US" dirty="0" smtClean="0"/>
              <a:t>Has very calming effects</a:t>
            </a:r>
          </a:p>
          <a:p>
            <a:pPr>
              <a:buNone/>
            </a:pPr>
            <a:r>
              <a:rPr lang="en-US" dirty="0" smtClean="0"/>
              <a:t>Can help with head aches, anxiety states, and more.</a:t>
            </a:r>
          </a:p>
          <a:p>
            <a:pPr>
              <a:buNone/>
            </a:pPr>
            <a:r>
              <a:rPr lang="en-US" dirty="0" smtClean="0"/>
              <a:t>Can help with treating colds and the flu</a:t>
            </a:r>
          </a:p>
          <a:p>
            <a:pPr>
              <a:buNone/>
            </a:pPr>
            <a:r>
              <a:rPr lang="en-US" dirty="0" smtClean="0"/>
              <a:t>Is good as an </a:t>
            </a:r>
            <a:r>
              <a:rPr lang="en-US" dirty="0" err="1" smtClean="0"/>
              <a:t>insectiside</a:t>
            </a:r>
            <a:r>
              <a:rPr lang="en-US" dirty="0" smtClean="0"/>
              <a:t> </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Lemon</a:t>
            </a:r>
            <a:endParaRPr lang="en-US" dirty="0"/>
          </a:p>
        </p:txBody>
      </p:sp>
      <p:sp>
        <p:nvSpPr>
          <p:cNvPr id="3" name="Content Placeholder 2"/>
          <p:cNvSpPr>
            <a:spLocks noGrp="1"/>
          </p:cNvSpPr>
          <p:nvPr>
            <p:ph idx="1"/>
          </p:nvPr>
        </p:nvSpPr>
        <p:spPr/>
        <p:txBody>
          <a:bodyPr/>
          <a:lstStyle/>
          <a:p>
            <a:pPr>
              <a:buNone/>
            </a:pPr>
            <a:r>
              <a:rPr lang="en-US" dirty="0" smtClean="0"/>
              <a:t>The Romans used this fruit for improving the taste of their culinary preparations. In aromatherapy, essential lemon oil is used in treating hepatic affections.</a:t>
            </a:r>
          </a:p>
          <a:p>
            <a:pPr>
              <a:buNone/>
            </a:pPr>
            <a:r>
              <a:rPr lang="en-US" dirty="0" smtClean="0"/>
              <a:t>Lemons contain lots of vitamins include B1, B2, B3, C, PP, A, and carotene</a:t>
            </a:r>
          </a:p>
          <a:p>
            <a:pPr>
              <a:buNone/>
            </a:pPr>
            <a:r>
              <a:rPr lang="en-US" dirty="0" smtClean="0"/>
              <a:t>Just one lemon can cure hepatic or respiratory diseases, </a:t>
            </a:r>
            <a:r>
              <a:rPr lang="en-US" dirty="0" err="1" smtClean="0"/>
              <a:t>varix</a:t>
            </a:r>
            <a:r>
              <a:rPr lang="en-US" dirty="0" smtClean="0"/>
              <a:t> or even obesity!</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Clover</a:t>
            </a:r>
            <a:endParaRPr lang="en-US" dirty="0"/>
          </a:p>
        </p:txBody>
      </p:sp>
      <p:sp>
        <p:nvSpPr>
          <p:cNvPr id="3" name="Content Placeholder 2"/>
          <p:cNvSpPr>
            <a:spLocks noGrp="1"/>
          </p:cNvSpPr>
          <p:nvPr>
            <p:ph idx="1"/>
          </p:nvPr>
        </p:nvSpPr>
        <p:spPr/>
        <p:txBody>
          <a:bodyPr/>
          <a:lstStyle/>
          <a:p>
            <a:pPr>
              <a:buNone/>
            </a:pPr>
            <a:r>
              <a:rPr lang="en-US" dirty="0" smtClean="0"/>
              <a:t>Red clovers are considered to be one of the richest source of isoflavon. Isoflavon can be used to help treat cancer. Treat, not cure. Red clover can also reduce the risk of breast cancer.</a:t>
            </a:r>
          </a:p>
          <a:p>
            <a:pPr>
              <a:buNone/>
            </a:pPr>
            <a:r>
              <a:rPr lang="en-US" dirty="0" smtClean="0"/>
              <a:t>People mostly use the stem, flowers, and leaves.</a:t>
            </a:r>
          </a:p>
          <a:p>
            <a:pPr>
              <a:buNone/>
            </a:pPr>
            <a:endParaRPr lang="en-US" dirty="0" smtClean="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Wheat</a:t>
            </a:r>
            <a:endParaRPr lang="en-US" dirty="0"/>
          </a:p>
        </p:txBody>
      </p:sp>
      <p:sp>
        <p:nvSpPr>
          <p:cNvPr id="3" name="Content Placeholder 2"/>
          <p:cNvSpPr>
            <a:spLocks noGrp="1"/>
          </p:cNvSpPr>
          <p:nvPr>
            <p:ph idx="1"/>
          </p:nvPr>
        </p:nvSpPr>
        <p:spPr/>
        <p:txBody>
          <a:bodyPr/>
          <a:lstStyle/>
          <a:p>
            <a:pPr>
              <a:buNone/>
            </a:pPr>
            <a:r>
              <a:rPr lang="en-US" dirty="0" smtClean="0"/>
              <a:t>Wheat came from south-western Asia</a:t>
            </a:r>
          </a:p>
          <a:p>
            <a:pPr>
              <a:buNone/>
            </a:pPr>
            <a:r>
              <a:rPr lang="en-US" dirty="0" smtClean="0"/>
              <a:t>It </a:t>
            </a:r>
            <a:r>
              <a:rPr lang="en-US" dirty="0" smtClean="0"/>
              <a:t>can come in handy when fighting your cholesterol because it contains fat essential acids. </a:t>
            </a:r>
          </a:p>
          <a:p>
            <a:pPr>
              <a:buNone/>
            </a:pPr>
            <a:r>
              <a:rPr lang="en-US" dirty="0" smtClean="0"/>
              <a:t>There is such thing as green wheat juice.</a:t>
            </a:r>
          </a:p>
          <a:p>
            <a:pPr>
              <a:buNone/>
            </a:pPr>
            <a:r>
              <a:rPr lang="en-US" dirty="0" smtClean="0"/>
              <a:t> </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Shepherds Purse</a:t>
            </a:r>
            <a:endParaRPr lang="en-US" dirty="0"/>
          </a:p>
        </p:txBody>
      </p:sp>
      <p:sp>
        <p:nvSpPr>
          <p:cNvPr id="3" name="Content Placeholder 2"/>
          <p:cNvSpPr>
            <a:spLocks noGrp="1"/>
          </p:cNvSpPr>
          <p:nvPr>
            <p:ph idx="1"/>
          </p:nvPr>
        </p:nvSpPr>
        <p:spPr/>
        <p:txBody>
          <a:bodyPr/>
          <a:lstStyle/>
          <a:p>
            <a:pPr>
              <a:buNone/>
            </a:pPr>
            <a:r>
              <a:rPr lang="en-US" dirty="0" smtClean="0"/>
              <a:t>It is a common medical herb</a:t>
            </a:r>
          </a:p>
          <a:p>
            <a:pPr>
              <a:buNone/>
            </a:pPr>
            <a:r>
              <a:rPr lang="en-US" dirty="0" smtClean="0"/>
              <a:t>It’s </a:t>
            </a:r>
            <a:r>
              <a:rPr lang="en-US" dirty="0" smtClean="0"/>
              <a:t>therapeutic </a:t>
            </a:r>
            <a:r>
              <a:rPr lang="en-US" dirty="0" smtClean="0"/>
              <a:t>uses aren’t known widely</a:t>
            </a:r>
          </a:p>
          <a:p>
            <a:pPr>
              <a:buNone/>
            </a:pPr>
            <a:r>
              <a:rPr lang="en-US" dirty="0" smtClean="0"/>
              <a:t>It contains many </a:t>
            </a:r>
            <a:r>
              <a:rPr lang="en-US" dirty="0" smtClean="0"/>
              <a:t>ingredients like organic acids, tannins, </a:t>
            </a:r>
            <a:r>
              <a:rPr lang="en-US" dirty="0" err="1" smtClean="0"/>
              <a:t>lectins</a:t>
            </a:r>
            <a:r>
              <a:rPr lang="en-US" dirty="0" smtClean="0"/>
              <a:t>, bitter compounds, volatile oil</a:t>
            </a:r>
            <a:r>
              <a:rPr lang="en-US" dirty="0" smtClean="0"/>
              <a:t>, vitamins and more.</a:t>
            </a:r>
          </a:p>
          <a:p>
            <a:pPr>
              <a:buNone/>
            </a:pPr>
            <a:r>
              <a:rPr lang="en-US" dirty="0" smtClean="0"/>
              <a:t>The </a:t>
            </a:r>
            <a:r>
              <a:rPr lang="en-US" dirty="0" smtClean="0"/>
              <a:t>“Purse” has haemostatic and vasoconstrictor </a:t>
            </a:r>
            <a:r>
              <a:rPr lang="en-US" dirty="0" smtClean="0"/>
              <a:t> effects that can stop all types of bleeding. If you get nose bleeds a lot, get some shepherds purse.</a:t>
            </a:r>
          </a:p>
          <a:p>
            <a:pPr>
              <a:buNone/>
            </a:pP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Celery</a:t>
            </a:r>
            <a:endParaRPr lang="en-US" dirty="0"/>
          </a:p>
        </p:txBody>
      </p:sp>
      <p:sp>
        <p:nvSpPr>
          <p:cNvPr id="3" name="Content Placeholder 2"/>
          <p:cNvSpPr>
            <a:spLocks noGrp="1"/>
          </p:cNvSpPr>
          <p:nvPr>
            <p:ph idx="1"/>
          </p:nvPr>
        </p:nvSpPr>
        <p:spPr/>
        <p:txBody>
          <a:bodyPr/>
          <a:lstStyle/>
          <a:p>
            <a:pPr>
              <a:buNone/>
            </a:pPr>
            <a:r>
              <a:rPr lang="en-US" dirty="0" smtClean="0"/>
              <a:t>Celery is a herb.</a:t>
            </a:r>
          </a:p>
          <a:p>
            <a:pPr>
              <a:buNone/>
            </a:pPr>
            <a:r>
              <a:rPr lang="en-US" dirty="0" smtClean="0"/>
              <a:t>Their leaves are used for spicing up foods and drinks.</a:t>
            </a:r>
          </a:p>
          <a:p>
            <a:pPr>
              <a:buNone/>
            </a:pPr>
            <a:r>
              <a:rPr lang="en-US" dirty="0" smtClean="0"/>
              <a:t>The vitamins inside a celery include </a:t>
            </a:r>
            <a:r>
              <a:rPr lang="pt-BR" dirty="0" smtClean="0"/>
              <a:t>A, B1, B2, B6, C, E, K, </a:t>
            </a:r>
            <a:r>
              <a:rPr lang="pt-BR" dirty="0" smtClean="0"/>
              <a:t>PP</a:t>
            </a:r>
          </a:p>
          <a:p>
            <a:pPr>
              <a:buNone/>
            </a:pPr>
            <a:r>
              <a:rPr lang="pt-BR" dirty="0" smtClean="0"/>
              <a:t>It is said that pregant women should not eat too much celery for reasons I don’t exactly know.</a:t>
            </a:r>
            <a:endParaRPr lang="en-US" dirty="0"/>
          </a:p>
        </p:txBody>
      </p:sp>
    </p:spTree>
  </p:cSld>
  <p:clrMapOvr>
    <a:masterClrMapping/>
  </p:clrMapOvr>
</p:sld>
</file>

<file path=ppt/theme/theme1.xml><?xml version="1.0" encoding="utf-8"?>
<a:theme xmlns:a="http://schemas.openxmlformats.org/drawingml/2006/main" name="Technic">
  <a:themeElements>
    <a:clrScheme name="Technic">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Technic">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Technic">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51</TotalTime>
  <Words>535</Words>
  <Application>Microsoft Office PowerPoint</Application>
  <PresentationFormat>On-screen Show (4:3)</PresentationFormat>
  <Paragraphs>54</Paragraphs>
  <Slides>10</Slides>
  <Notes>1</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Technic</vt:lpstr>
      <vt:lpstr>Beneficial plant humans use?</vt:lpstr>
      <vt:lpstr>Mint!!!</vt:lpstr>
      <vt:lpstr>Parsley</vt:lpstr>
      <vt:lpstr>Lavender</vt:lpstr>
      <vt:lpstr>Lemon</vt:lpstr>
      <vt:lpstr>Clover</vt:lpstr>
      <vt:lpstr>Wheat</vt:lpstr>
      <vt:lpstr>Shepherds Purse</vt:lpstr>
      <vt:lpstr>Celery</vt:lpstr>
      <vt:lpstr>Work Sited</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Beneficial plant humans use?</dc:title>
  <dc:creator>liu</dc:creator>
  <cp:lastModifiedBy>liu</cp:lastModifiedBy>
  <cp:revision>7</cp:revision>
  <dcterms:created xsi:type="dcterms:W3CDTF">2011-03-21T17:38:22Z</dcterms:created>
  <dcterms:modified xsi:type="dcterms:W3CDTF">2011-03-22T14:23:22Z</dcterms:modified>
</cp:coreProperties>
</file>

<file path=docProps/thumbnail.jpeg>
</file>