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6" r:id="rId5"/>
    <p:sldId id="259" r:id="rId6"/>
    <p:sldId id="260" r:id="rId7"/>
    <p:sldId id="261" r:id="rId8"/>
    <p:sldId id="262" r:id="rId9"/>
    <p:sldId id="263"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33"/>
    <a:srgbClr val="343434"/>
    <a:srgbClr val="0000FF"/>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9" d="100"/>
          <a:sy n="89" d="100"/>
        </p:scale>
        <p:origin x="-108" y="-29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6EBE1D6-BD11-41A1-9AA6-014F78D65582}" type="datetimeFigureOut">
              <a:rPr lang="en-US" smtClean="0"/>
              <a:pPr/>
              <a:t>3/17/2011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557728-3CEE-41AA-8B76-3B1E93597E5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EBE1D6-BD11-41A1-9AA6-014F78D65582}" type="datetimeFigureOut">
              <a:rPr lang="en-US" smtClean="0"/>
              <a:pPr/>
              <a:t>3/17/2011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557728-3CEE-41AA-8B76-3B1E93597E5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EBE1D6-BD11-41A1-9AA6-014F78D65582}" type="datetimeFigureOut">
              <a:rPr lang="en-US" smtClean="0"/>
              <a:pPr/>
              <a:t>3/17/2011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557728-3CEE-41AA-8B76-3B1E93597E5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EBE1D6-BD11-41A1-9AA6-014F78D65582}" type="datetimeFigureOut">
              <a:rPr lang="en-US" smtClean="0"/>
              <a:pPr/>
              <a:t>3/17/2011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557728-3CEE-41AA-8B76-3B1E93597E5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EBE1D6-BD11-41A1-9AA6-014F78D65582}" type="datetimeFigureOut">
              <a:rPr lang="en-US" smtClean="0"/>
              <a:pPr/>
              <a:t>3/17/2011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557728-3CEE-41AA-8B76-3B1E93597E5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6EBE1D6-BD11-41A1-9AA6-014F78D65582}" type="datetimeFigureOut">
              <a:rPr lang="en-US" smtClean="0"/>
              <a:pPr/>
              <a:t>3/17/2011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557728-3CEE-41AA-8B76-3B1E93597E5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6EBE1D6-BD11-41A1-9AA6-014F78D65582}" type="datetimeFigureOut">
              <a:rPr lang="en-US" smtClean="0"/>
              <a:pPr/>
              <a:t>3/17/2011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557728-3CEE-41AA-8B76-3B1E93597E5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6EBE1D6-BD11-41A1-9AA6-014F78D65582}" type="datetimeFigureOut">
              <a:rPr lang="en-US" smtClean="0"/>
              <a:pPr/>
              <a:t>3/17/2011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557728-3CEE-41AA-8B76-3B1E93597E5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EBE1D6-BD11-41A1-9AA6-014F78D65582}" type="datetimeFigureOut">
              <a:rPr lang="en-US" smtClean="0"/>
              <a:pPr/>
              <a:t>3/17/2011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557728-3CEE-41AA-8B76-3B1E93597E5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EBE1D6-BD11-41A1-9AA6-014F78D65582}" type="datetimeFigureOut">
              <a:rPr lang="en-US" smtClean="0"/>
              <a:pPr/>
              <a:t>3/17/2011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557728-3CEE-41AA-8B76-3B1E93597E5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EBE1D6-BD11-41A1-9AA6-014F78D65582}" type="datetimeFigureOut">
              <a:rPr lang="en-US" smtClean="0"/>
              <a:pPr/>
              <a:t>3/17/2011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557728-3CEE-41AA-8B76-3B1E93597E5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EBE1D6-BD11-41A1-9AA6-014F78D65582}" type="datetimeFigureOut">
              <a:rPr lang="en-US" smtClean="0"/>
              <a:pPr/>
              <a:t>3/17/2011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557728-3CEE-41AA-8B76-3B1E93597E5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gif"/><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eg"/></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ycplantprojectsection1.wikispaces.com/Crime+Scene+Botanical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447800"/>
            <a:ext cx="8305800" cy="2838451"/>
          </a:xfrm>
        </p:spPr>
        <p:txBody>
          <a:bodyPr>
            <a:normAutofit/>
          </a:bodyPr>
          <a:lstStyle/>
          <a:p>
            <a:r>
              <a:rPr lang="en-US" sz="7200" dirty="0" smtClean="0">
                <a:solidFill>
                  <a:schemeClr val="bg1"/>
                </a:solidFill>
                <a:latin typeface="Alcohol Licks" pitchFamily="34" charset="0"/>
              </a:rPr>
              <a:t>C</a:t>
            </a:r>
            <a:r>
              <a:rPr lang="en-US" sz="7200" dirty="0" smtClean="0">
                <a:solidFill>
                  <a:srgbClr val="FF0000"/>
                </a:solidFill>
                <a:latin typeface="Alcohol Licks" pitchFamily="34" charset="0"/>
              </a:rPr>
              <a:t>r</a:t>
            </a:r>
            <a:r>
              <a:rPr lang="en-US" sz="7200" dirty="0" smtClean="0">
                <a:solidFill>
                  <a:schemeClr val="bg1"/>
                </a:solidFill>
                <a:latin typeface="Alcohol Licks" pitchFamily="34" charset="0"/>
              </a:rPr>
              <a:t>i</a:t>
            </a:r>
            <a:r>
              <a:rPr lang="en-US" sz="7200" dirty="0" smtClean="0">
                <a:solidFill>
                  <a:srgbClr val="FF0000"/>
                </a:solidFill>
                <a:latin typeface="Alcohol Licks" pitchFamily="34" charset="0"/>
              </a:rPr>
              <a:t>m</a:t>
            </a:r>
            <a:r>
              <a:rPr lang="en-US" sz="7200" dirty="0" smtClean="0">
                <a:solidFill>
                  <a:schemeClr val="bg1"/>
                </a:solidFill>
                <a:latin typeface="Alcohol Licks" pitchFamily="34" charset="0"/>
              </a:rPr>
              <a:t>e</a:t>
            </a:r>
            <a:r>
              <a:rPr lang="en-US" sz="7200" dirty="0" smtClean="0">
                <a:latin typeface="Alcohol Licks" pitchFamily="34" charset="0"/>
              </a:rPr>
              <a:t> </a:t>
            </a:r>
            <a:r>
              <a:rPr lang="en-US" sz="7200" dirty="0" smtClean="0">
                <a:solidFill>
                  <a:srgbClr val="FF0000"/>
                </a:solidFill>
                <a:latin typeface="Alcohol Licks" pitchFamily="34" charset="0"/>
              </a:rPr>
              <a:t>S</a:t>
            </a:r>
            <a:r>
              <a:rPr lang="en-US" sz="7200" dirty="0" smtClean="0">
                <a:solidFill>
                  <a:schemeClr val="bg1"/>
                </a:solidFill>
                <a:latin typeface="Alcohol Licks" pitchFamily="34" charset="0"/>
              </a:rPr>
              <a:t>c</a:t>
            </a:r>
            <a:r>
              <a:rPr lang="en-US" sz="7200" dirty="0" smtClean="0">
                <a:solidFill>
                  <a:srgbClr val="FF0000"/>
                </a:solidFill>
                <a:latin typeface="Alcohol Licks" pitchFamily="34" charset="0"/>
              </a:rPr>
              <a:t>e</a:t>
            </a:r>
            <a:r>
              <a:rPr lang="en-US" sz="7200" dirty="0" smtClean="0">
                <a:solidFill>
                  <a:schemeClr val="bg1"/>
                </a:solidFill>
                <a:latin typeface="Alcohol Licks" pitchFamily="34" charset="0"/>
              </a:rPr>
              <a:t>n</a:t>
            </a:r>
            <a:r>
              <a:rPr lang="en-US" sz="7200" dirty="0" smtClean="0">
                <a:solidFill>
                  <a:srgbClr val="FF0000"/>
                </a:solidFill>
                <a:latin typeface="Alcohol Licks" pitchFamily="34" charset="0"/>
              </a:rPr>
              <a:t>e</a:t>
            </a:r>
            <a:r>
              <a:rPr lang="en-US" sz="7200" dirty="0" smtClean="0">
                <a:latin typeface="Alcohol Licks" pitchFamily="34" charset="0"/>
              </a:rPr>
              <a:t> </a:t>
            </a:r>
            <a:r>
              <a:rPr lang="en-US" sz="7200" dirty="0" smtClean="0">
                <a:solidFill>
                  <a:schemeClr val="bg1"/>
                </a:solidFill>
                <a:latin typeface="Alcohol Licks" pitchFamily="34" charset="0"/>
              </a:rPr>
              <a:t>B</a:t>
            </a:r>
            <a:r>
              <a:rPr lang="en-US" sz="7200" dirty="0" smtClean="0">
                <a:solidFill>
                  <a:srgbClr val="FF0000"/>
                </a:solidFill>
                <a:latin typeface="Alcohol Licks" pitchFamily="34" charset="0"/>
              </a:rPr>
              <a:t>o</a:t>
            </a:r>
            <a:r>
              <a:rPr lang="en-US" sz="7200" dirty="0" smtClean="0">
                <a:solidFill>
                  <a:schemeClr val="bg1"/>
                </a:solidFill>
                <a:latin typeface="Alcohol Licks" pitchFamily="34" charset="0"/>
              </a:rPr>
              <a:t>t</a:t>
            </a:r>
            <a:r>
              <a:rPr lang="en-US" sz="7200" dirty="0" smtClean="0">
                <a:solidFill>
                  <a:srgbClr val="FF0000"/>
                </a:solidFill>
                <a:latin typeface="Alcohol Licks" pitchFamily="34" charset="0"/>
              </a:rPr>
              <a:t>a</a:t>
            </a:r>
            <a:r>
              <a:rPr lang="en-US" sz="7200" dirty="0" smtClean="0">
                <a:solidFill>
                  <a:schemeClr val="bg1"/>
                </a:solidFill>
                <a:latin typeface="Alcohol Licks" pitchFamily="34" charset="0"/>
              </a:rPr>
              <a:t>n</a:t>
            </a:r>
            <a:r>
              <a:rPr lang="en-US" sz="7200" dirty="0" smtClean="0">
                <a:solidFill>
                  <a:srgbClr val="FF0000"/>
                </a:solidFill>
                <a:latin typeface="Alcohol Licks" pitchFamily="34" charset="0"/>
              </a:rPr>
              <a:t>i</a:t>
            </a:r>
            <a:r>
              <a:rPr lang="en-US" sz="7200" dirty="0" smtClean="0">
                <a:solidFill>
                  <a:schemeClr val="bg1"/>
                </a:solidFill>
                <a:latin typeface="Alcohol Licks" pitchFamily="34" charset="0"/>
              </a:rPr>
              <a:t>c</a:t>
            </a:r>
            <a:r>
              <a:rPr lang="en-US" sz="7200" dirty="0">
                <a:solidFill>
                  <a:srgbClr val="FF0000"/>
                </a:solidFill>
                <a:latin typeface="Alcohol Licks" pitchFamily="34" charset="0"/>
              </a:rPr>
              <a:t>a</a:t>
            </a:r>
            <a:r>
              <a:rPr lang="en-US" sz="7200" dirty="0" smtClean="0">
                <a:solidFill>
                  <a:schemeClr val="bg1"/>
                </a:solidFill>
                <a:latin typeface="Alcohol Licks" pitchFamily="34" charset="0"/>
              </a:rPr>
              <a:t>l</a:t>
            </a:r>
            <a:r>
              <a:rPr lang="en-US" sz="7200" dirty="0" smtClean="0">
                <a:solidFill>
                  <a:srgbClr val="FF0000"/>
                </a:solidFill>
                <a:latin typeface="Alcohol Licks" pitchFamily="34" charset="0"/>
              </a:rPr>
              <a:t>s</a:t>
            </a:r>
            <a:endParaRPr lang="en-US" sz="7200" dirty="0">
              <a:solidFill>
                <a:srgbClr val="FF0000"/>
              </a:solidFill>
              <a:latin typeface="Alcohol Licks" pitchFamily="34" charset="0"/>
            </a:endParaRPr>
          </a:p>
        </p:txBody>
      </p:sp>
      <p:sp>
        <p:nvSpPr>
          <p:cNvPr id="3" name="Subtitle 2"/>
          <p:cNvSpPr>
            <a:spLocks noGrp="1"/>
          </p:cNvSpPr>
          <p:nvPr>
            <p:ph type="subTitle" idx="1"/>
          </p:nvPr>
        </p:nvSpPr>
        <p:spPr>
          <a:xfrm>
            <a:off x="0" y="2133600"/>
            <a:ext cx="8839200" cy="1752600"/>
          </a:xfrm>
        </p:spPr>
        <p:txBody>
          <a:bodyPr>
            <a:normAutofit/>
          </a:bodyPr>
          <a:lstStyle/>
          <a:p>
            <a:r>
              <a:rPr lang="en-US" sz="4000" dirty="0" smtClean="0">
                <a:solidFill>
                  <a:srgbClr val="C00000"/>
                </a:solidFill>
                <a:latin typeface="Arial Black" pitchFamily="34" charset="0"/>
              </a:rPr>
              <a:t>How Plants are used in Forensics</a:t>
            </a:r>
            <a:endParaRPr lang="en-US" sz="4000" dirty="0">
              <a:solidFill>
                <a:srgbClr val="C00000"/>
              </a:solidFill>
              <a:latin typeface="Arial Black" pitchFamily="34" charset="0"/>
            </a:endParaRPr>
          </a:p>
        </p:txBody>
      </p:sp>
      <p:pic>
        <p:nvPicPr>
          <p:cNvPr id="1029" name="Picture 5" descr="http://www.istockphoto.com/file_thumbview_approve/9864651/2/istockphoto_9864651-csi-murder-victim-and-crime-scene-tape.jpg"/>
          <p:cNvPicPr>
            <a:picLocks noChangeAspect="1" noChangeArrowheads="1"/>
          </p:cNvPicPr>
          <p:nvPr/>
        </p:nvPicPr>
        <p:blipFill>
          <a:blip r:embed="rId2" cstate="print"/>
          <a:srcRect l="10526" t="28458" b="52569"/>
          <a:stretch>
            <a:fillRect/>
          </a:stretch>
        </p:blipFill>
        <p:spPr bwMode="auto">
          <a:xfrm>
            <a:off x="0" y="2667000"/>
            <a:ext cx="3238500" cy="457200"/>
          </a:xfrm>
          <a:prstGeom prst="rect">
            <a:avLst/>
          </a:prstGeom>
          <a:noFill/>
        </p:spPr>
      </p:pic>
      <p:pic>
        <p:nvPicPr>
          <p:cNvPr id="7" name="Picture 5" descr="http://www.istockphoto.com/file_thumbview_approve/9864651/2/istockphoto_9864651-csi-murder-victim-and-crime-scene-tape.jpg"/>
          <p:cNvPicPr>
            <a:picLocks noChangeAspect="1" noChangeArrowheads="1"/>
          </p:cNvPicPr>
          <p:nvPr/>
        </p:nvPicPr>
        <p:blipFill>
          <a:blip r:embed="rId2" cstate="print"/>
          <a:srcRect l="8421" t="28458" b="52569"/>
          <a:stretch>
            <a:fillRect/>
          </a:stretch>
        </p:blipFill>
        <p:spPr bwMode="auto">
          <a:xfrm>
            <a:off x="3200400" y="2667000"/>
            <a:ext cx="3314700" cy="457200"/>
          </a:xfrm>
          <a:prstGeom prst="rect">
            <a:avLst/>
          </a:prstGeom>
          <a:noFill/>
        </p:spPr>
      </p:pic>
      <p:pic>
        <p:nvPicPr>
          <p:cNvPr id="9" name="Picture 5" descr="http://www.istockphoto.com/file_thumbview_approve/9864651/2/istockphoto_9864651-csi-murder-victim-and-crime-scene-tape.jpg"/>
          <p:cNvPicPr>
            <a:picLocks noChangeAspect="1" noChangeArrowheads="1"/>
          </p:cNvPicPr>
          <p:nvPr/>
        </p:nvPicPr>
        <p:blipFill>
          <a:blip r:embed="rId2" cstate="print"/>
          <a:srcRect l="10526" t="28458" b="52569"/>
          <a:stretch>
            <a:fillRect/>
          </a:stretch>
        </p:blipFill>
        <p:spPr bwMode="auto">
          <a:xfrm>
            <a:off x="6477000" y="2667000"/>
            <a:ext cx="3238500" cy="457200"/>
          </a:xfrm>
          <a:prstGeom prst="rect">
            <a:avLst/>
          </a:prstGeom>
          <a:noFill/>
        </p:spPr>
      </p:pic>
      <p:pic>
        <p:nvPicPr>
          <p:cNvPr id="1030" name="Picture 6" descr="C:\Users\dkallj\AppData\Local\Microsoft\Windows\Temporary Internet Files\Content.IE5\XXDM047L\MP900448602[1].jpg"/>
          <p:cNvPicPr>
            <a:picLocks noChangeAspect="1" noChangeArrowheads="1"/>
          </p:cNvPicPr>
          <p:nvPr/>
        </p:nvPicPr>
        <p:blipFill>
          <a:blip r:embed="rId3" cstate="print"/>
          <a:srcRect/>
          <a:stretch>
            <a:fillRect/>
          </a:stretch>
        </p:blipFill>
        <p:spPr bwMode="auto">
          <a:xfrm>
            <a:off x="152400" y="0"/>
            <a:ext cx="1752600" cy="1755133"/>
          </a:xfrm>
          <a:prstGeom prst="rect">
            <a:avLst/>
          </a:prstGeom>
          <a:noFill/>
        </p:spPr>
      </p:pic>
      <p:pic>
        <p:nvPicPr>
          <p:cNvPr id="1031" name="Picture 7" descr="C:\Users\dkallj\AppData\Local\Microsoft\Windows\Temporary Internet Files\Content.IE5\YEWK9HGA\MP900433163[1].jpg"/>
          <p:cNvPicPr>
            <a:picLocks noChangeAspect="1" noChangeArrowheads="1"/>
          </p:cNvPicPr>
          <p:nvPr/>
        </p:nvPicPr>
        <p:blipFill>
          <a:blip r:embed="rId4" cstate="print"/>
          <a:srcRect/>
          <a:stretch>
            <a:fillRect/>
          </a:stretch>
        </p:blipFill>
        <p:spPr bwMode="auto">
          <a:xfrm>
            <a:off x="2133600" y="0"/>
            <a:ext cx="1752600" cy="1752600"/>
          </a:xfrm>
          <a:prstGeom prst="rect">
            <a:avLst/>
          </a:prstGeom>
          <a:noFill/>
        </p:spPr>
      </p:pic>
      <p:pic>
        <p:nvPicPr>
          <p:cNvPr id="1033" name="Picture 9" descr="http://t2.gstatic.com/images?q=tbn:ANd9GcR1iveH4GUfSLQh-MAwrMiQp6UQIJIHzi8Ah9c2fO1vpEjGxxKP"/>
          <p:cNvPicPr>
            <a:picLocks noChangeAspect="1" noChangeArrowheads="1"/>
          </p:cNvPicPr>
          <p:nvPr/>
        </p:nvPicPr>
        <p:blipFill>
          <a:blip r:embed="rId5" cstate="print"/>
          <a:srcRect/>
          <a:stretch>
            <a:fillRect/>
          </a:stretch>
        </p:blipFill>
        <p:spPr bwMode="auto">
          <a:xfrm>
            <a:off x="4114800" y="0"/>
            <a:ext cx="2075895" cy="1752600"/>
          </a:xfrm>
          <a:prstGeom prst="rect">
            <a:avLst/>
          </a:prstGeom>
          <a:noFill/>
        </p:spPr>
      </p:pic>
      <p:sp>
        <p:nvSpPr>
          <p:cNvPr id="1035" name="AutoShape 11" descr="data:image/jpg;base64,/9j/4AAQSkZJRgABAQAAAQABAAD/2wCEAAkGBhQSEBUTExQWFRUWGR8YGBgYGR8eIBwdHSAcHyEhHBwfHSYgHxojIBsaIC8gIygpLCwsHh8xNTAqNSYrLCkBCQoKDgwOGg8PGi8lHyQpLCwsLCksLCwsLCwsLCwsLCwsLCwsLCwsLCwsLCwsLCwsLCwsLCwsLCwsLCwsKSwsLP/AABEIALgBEgMBIgACEQEDEQH/xAAbAAADAAMBAQAAAAAAAAAAAAADBAUAAQIGB//EAEAQAAIBAgQFAwEGAwcDBAMBAAECEQMhAAQSMQUiQVFhEzJxgQYUI0KRoVJisRUzcoLB0fCS4fEkQ1PSg8LiFv/EABkBAQEBAQEBAAAAAAAAAAAAAAIBAAMEBf/EACQRAAICAgICAwADAQAAAAAAAAABAhEhMRJBA1EiYXETMoFC/9oADAMBAAIRAxEAPwBbgwUsCoJ1i0iIP+0X+MdU3chyvp3Ymmx0sCJ2KgyCOxGA5/MDL66bBwYGlgREGYkTPQiMZk8x6zahTC+mLS25NhERYD64+PTtn1k6R1nquh1BTUfdy2hjbb/e2N/eGJZvTkgEudS2VQST+inbAamTAqFnZSxFizKCDNyt/EdYn5wBM0yVYRlqagzGwZQANjG8yRGCo5wLkWaYKIGgqu9j/tOE6ppO8gQ5F2h5MbCNHN/phuhmZQIAuvT7R07QOg8/rguTKkTLMAGSp6QkobbwZB7MLbje2Eli2S7dC2Q4bTl1qU1LMg1Age1ZWbEkG9/EHDmYemGAJICjSLG/xAN4A2xHrZFvvI0O9QXK6wwYCwjWbauYCVOKeYytatT0AD059xIloPQEiDa5GJONCi/ZPzKvmHZdJFJRAJkFiRuLSYwlxTL0yVokM5X3H+GOlrBmjYwIm+LGa4ZmlokoyBlG4AuBvAgw3xI64gmkzMYBKlmhR7nExuRyg9W8x1xURglyL1QzgavS06fbG+mBf8pK3U9cLVMpUq1D7wrHQCFJXlMRqMLa98egydVUoOjsVrOFAT02AQK8RTJABhTJvilwziYp0ChpakUvqWZJ5mJJ1WYmC0dehwl6C6o83mPsuUOhtR1rKmYkz1sLiOvfxjOGfZ5HgVUKyTzsZ1RvpUwY2x6jN5pHAVNQQgyrLp0mfyk+3bpI8dcCqUxQhGqGormDqXSQ24kdJiJFiemJzkOlR5PN/ZmpSqA0gKigyIAG/dNUkXiRNu2PR06X/pKSMIVaSSp+ATe3ffDfEdCQ0C3OpiYIiCPMxtgH32lUplVqD2hLqZBUXBUjfa2DPyOSIvGkyZwzhw1EIYUKD8KdjP8At474ayFAZasLAGoGBOq7sIZY69GHicZlE9SpSY6KZsupBYFurDe8iQYsfAwahmjW10rh6TEMRcg3GpBeBuL4ijWiuRJpuiNoMlvUAEKWhp1iCARIMfB3w+meqUywAA2gwJIIEfSdQjpGNUqdT7xTXTqKsRqhdbJ1BYAKPrzdo3xezvCdaiOVxYajbcbhSek4k/jiJVUnYjnKK1kQBlIIAdWsATtc9rj9MTml6bo8soALa5YIu41ONlBWYLTa04epo9OqKdhrkCCJMAmZuQsCNt4viVx+uXK0yt2YHTJmzAGTuZmIvucaF3TJKthcpmnpyQA0AgBWJBAvYgEkRt184Zqeq1L1KpA1pp0U7G82vIEDqxBnphbh9SWsANJIkE9CLbD6jHeRn76Q4ldJsGIVQCZLCwMgxiRWaSM37N/2q9KgdAhfa7i7i55mN1AFgTsO98bqVNSgktUFhJaYHYEnY98Us7w0M1Ng4pqCA0iwU9RJiegnv3jAauT5opBmpt7SVMr/AIiQOTqCb4M2hQV2jnKujqYqoCTcFviQT8DbC/FssCDTdVcag9NZtZWQze8wDA7YRzlE0mcCCziVBWV1r4NuZSR/lGBfe6aU30tprOQCFBaGtYDSd5EGIMRNsdYpvQXgPlwqUwTBZAFWbksbb9zK4by9NhJJJcHqYFjawO3jxhOlwxM1lCiuRUQlrn/3FBs1tjuDuDOHctmgRzjQ35pZYB68xgd/2GC379mSJfEs7VQ6fbLQ7gFmeY1ABiQEgkQDJ8YDxfhKUgjUmYiCZLWYwNMDoCpJjsYGxxYr5ujUU65C2Bfpf2yP4CbSR1HQ4zKUPTziCoAVIIVSqlQTcFBETAK+PrjtzaRzolZSkKRXMmoVzCksgA3gX1G8rp7REjFFuOV69b01b01F6hSxGx0ht5O1sKcUygoVcwNy4DUr7KwMz1hW6WnG8hSrotFU0kMSakrcfm1EqB2gG/zjP2FbaK3pDsD8iT9Sbk41jrUf5f0/74zApjpA83wupUAatVAAjmkSAPMAfXGstnMsJVGJjmJY7n+WRc/AwYqDoDgO1USA2prA9SeWfAvhPPIlI6fQUAkqDYAkR0mwuLnBpPbEvomVM2KryyaCRpYgghpHKdJG6mAfjG3oFSAfd0Ef0OxwZ1UOHdVASXgDbSD/AMjG6vEQ6LTJYTB2BvO8htQ/SBhqV6C17AJmKikuWYHUEMzJ2taOhBjtfF3IRJ0E+ob6iBZegHQjxiHk2mooCsTVcAxP5RAYjpp8xacejyPCmUB2bmAg3MEneJvAPmcCVoSo7+61GdWChYMHSQV03OpQOYO1gV2vvhirxMU02aBYcpA/pvNowGrU0+4SQQLSBcSOp6YSztMugLsRB/LNz06XAMGfGN6Loytxd3YqjkGCQvU2+R+moHDPC+JOygLSVHABeGOkSe4kk/WY+LxMnwR3qMilYADXBi5IFgDflO++KeUyNTLl0a2oAjSZBAtt3G3SxxJTikVJs7rZbS3qZipJklRNz/KiRsBYkD5x3la7OZcCdoFrWifMNMnv5wrxDJswDEQ0wrtYbbKT1PfffzPXBcoyOtNjDu7ESdR0gLJ3mBt9MNStgksHWSzoq1nWqPTRaglrFdEc3Ptdl+msSMVOJ/Z6mKRNETAlVRpDRexhrmZF8W8vwqmnOZZl6sbD4BsMLZv7Q00DcwaNzqnTG5J2AGLJL0ZWSUpipMrcQSjDmUkSJWLWM4EtGmaoLatCLpRbaTJBMACQ3KN4nvg+XQQKxkC5RQYBDDdo6GxjtBxHzHEiazN6inQTqABknRJgzAABi8kmMc3uzosIpM3r1IVkUENqWYbUA2mLc0ELMGf0wtn2pVHdvSb1agE7htV1dTYEaSo6j3AwcI0+KK7c1NgwOpFNmFtMtMFv3AEYebh/p0aB5XVWYsCbgkswsAQSv83TG1hGtAcurDSixIBMi4EQOvUk74OPtETUFNyoKiWKKxntMWE/P0xM4lThg1J0C1TGk8uhjAkRzBWkSNt8b43w303SqjQxaWpdTpgzJEFZkfXGUa2Hl6KtGiDUSo7PqVXlXPWAbSB5EDpidUzOhndwZGrmE8ouTHa0eZIx6HitAVKaGY/m7a1kH9YOIuWWlUVwF1KraL7tpMsSepO8ntjRl2yS3gLwngsU6doAElZ/MZJJO5MRjquwRiHtcKzb77DwD379OuPQ0cxTRACVUadQE3IG8dWG364j1kWqKmoHQ+4te3/i+LdGq0RpD1qalwoBJX8wb+Qhrajv12ti4raRpEwBG9wPn/XEXO8INqdNDUEcw2jsxPmT0m04YprVNVkZj6agIs7Ej3kn3H8ok3IGJKDaRYzSJ7cNr1HA0yAN5GnV/GxExB/3i2K2S4e7LpqBYTlpsTJKhmbUpuF1EzrImIx5zgVXSp1QNR0hhEA6pZSfcFYaCDt0O+PT5zPGotSbBdIJEAs02VZsBaCMPWEG7dsiVXTKZkJTslWxUGwudibWgjftihxyhoUV1Kwt2kTN7ER0PfEUg5ipUZiyqtWyQLdt5iLbYpU6j6PRQqwdik6l5FaSQRNiLhT1BG0Yso5tmUlmKA8NoVKzVMwQStRtOgmdSgAEgkDYgEDa0b4EudBqCmCjKjSii7Ag7gbJtPfHoaKFaPprTKaAFWYII2BkE9d8RmyS+qE0kVAFqahsSd4PUT0O3S+IpWyVSJ/F+C/ipVUx6pBcSTYDVbrtIgdT5xW4LxfWo1COZgf5YYiNug04RBHqaH0+pBCspiWLElSN5sIkdxjVDMGRqtOx6GLb7W2IMEdQMKSclnoidaNVcwNR5DudnOMxQTO04F/0qrH08Y1jlbHQvQQzTGowhYLJ9t56Cwt++GvUpvVdACwZTJAMrNjuPbIuNxjjh+VKoSwZmJYAdTzWP+Gww3TpikDqVaciABGp9jJgW7cxxrZkc1OHEqadJVAZSdZuoAvcLckgbC2JucqhxTpqqqqmVVQJOxJMnr5OK2W0hk0QKaH2qRB1Ar9TzGTO+Ji0izVAwUem7IDHRTH022xWZDtCtCLTT+8gB2PcgbmRqielsGyfEEguampQWGojeLSo6idownlc+vqRqUnYX8A26fTDScDyxAJWoxUR7tMYrfTIkhfOcXRqkgO4KgHSPbB1argAt0AJtODPxqnBAFUoygh4i53Ug9R+hwjn8og0qtIjUwAkySeg0iZ+Zxao8GIpABgp7FTE/IPeNoxJCT9GtTI6tRAZlswaFDKZIBY7GdP7401dqkFyZG21pvAjfb6xglChVBqhiKhRC9IfxwCSCbMpkQN9xgVHh7lxmnhSyuugDWyiNIAZYEW1TBgj5xqTVGto4ztakEArOugHV+IRE9436np1xqvQpsaTyaZpEVUZVPt7QFnQetumB5zL+pRdDEtcs2487HsDHjDz8PK016qAAOtoiPj/AHxrqqLs3ncy1bd0IGywyqfqRf6jEwVVqBRoPKZZIUDlOxvBB/4MM5nh7sCosQsqkxr6aRtfeAcSMlXBCKtMIzKWBaRBAspgjm6Qe+JvKN+lfOcTfk5SdR37DoGPQvfxbBc3So0gKlQemZBMNJBm2oLuB1MYkZxxTbnWozVF0tURQdJiNJEhuuzARjmnk1D6qhV9U3BI6E3O4/pMYLjVF5I9ScuGgh5+CDY9vGE66rOmRqNh0IJ2282vbCnCsxTUhRDE+1tIVv8ACwj3CPg9MM5hF9TUCLwSu15nrcz2xarBbTEzkQtTWyXZdJAm8wbXvMbSBiHx6tUV0V9ScoB1G5Q3GqJvFiR1x6Knnfu7O1RTUJlqYVrwSOXmjSFndZsNsQeOZGtXq+qNLH28jDSukzCkwWAJ91pM4cXdgZaocTT7kqH8UqI5YMgG3uI6bfGA5SgWuA1IC92UW+hIA8/TE2khdAfVFP8ALvpJI/hbS38LWi4GHEfWySCaasCzOvuYCVVAyqxJPYE/TBUb6I3Q/wAOpqzbH1HVmWRDCnygFiPbJ7+IxqvUqK60A4LhdbNudMwu4gsesbCI3xiZA6yyl3kEFg/MCLypMMhH8JBFsT82XNZ0UD7wFMSGj0ygcMzEXYlQFC9pm+HFZC3gt5AsNQBAE2AgiblmncyT36Ymtw0xULPa5PugkXmCxiwi3XDuR4hRZEVG0kiIazAxMPOx8nHfEMjVNGoAjFypgKR1EC8kDFkZZR5zK3QMF9JyJA3Bt+YDc2Enf9MU+EZgM2hk0NEkRIvYlTtBnqJGF0y+YQKtRNB0jSSJ1eb9fA82GN8FNSo5DKysoAEbaiSb/wCUqR9cT2a8WdLwkU6tUBmJZg51b8yjr2nbwMd1MmWBYwqpZSCZMe4kg8sG0eMa42KilKklGj03JmBAJUzEb2v/ABYzhD+m9Pn0hnM6zYk+4G2kTG0AbYMvlGmbTso5bNxQBdmMD8+9h1br83xF49x+PTNHQZBlnVwAbQAdifdIE9O+PT8YyaFCFuDutNgCP8JIi3a098eLQem1RFZlBbnp1FBUifcFMDmHSZBjtheOK2yzeAXCOLv6q0zWfneGCkBRrMSAQR7iGO23nDfGcoaeqoxR3sGIXmkbEqFEyIMg3wq1EUDprUSUJJpuHCuokROgkKb9TfBOJenUpgJVZSyhRrYliQSeYEQRYCcdG8g6AKDG1Yf/AI//AOcZiJ//AJo9QZ8Bf25sZjvw8fs58pH0Nhu1MgE22EyOxJEdZwpXyLMJ1U9RJLB0Z7R1IIB+MFy8U00qCY2i8zJtPU3M43Sqq5B9QAQZEwwPiVAP6nHiqj0FfhHCw9FXhQxAD6KaKJHYBZAt3wHM8MFGmQDfUxliIuZJsACb9sKZjh+Y9P8AAqm9yabkW8qWgm3TCGU4rWeQzl9EagwYmSQBYi5Pa484r+Ks28Afu9Msa5l1LQsA6bWHTuJ7RfHosllS0EKXAvy3/wC0eMScpw8KQK0lSYVLyQJ/KFhV8Tixl807ksk0wBCaYEdvBjtEY2W7IhfNZWm3unSplWBIZSPjmBB8Y5Gd0sBqLEjqQYHmwM/OGM47uup3HqBbuQADA6gW/wDOAZc0XQVmAJYCCxIEkAGy7nVPTAaYrs1R4sPWCqLqVLbGVNiBexibnAtRaqFQ+IcsFAa4+u3Te3XBqh1uXlfTVSAEWJkEXJ8dwMIKGpNJg6hJi0EGBB7RY/TE4VoXKyvm83TQVKQUs9tSgRNu5MD9f1xBzXGDSZUQLoIHKfcpkgqYO4gR0M4ZyqaVcsGFNmLSSSATuJO9/wDth/g+RRKJESxOpixliy+T2uR8jHRNNWB+kdZrJqyh2kkMpFyDZlIuDsN8Rs3l/UqNTVQ2ggT2O7KZtuRt2xYrZrWw0Qunoep+emJ9Sjo9R+UH+8eJOoi5B2uZ6YlNZLjRphV9LSVYkfmJ1f5f64NTzGXRWNSmKTEiVM36csmY+YwWjmVRHFSkWYk6XdbLqAUAddwekCd8TsllFkseZNMMKnMIUE8pmVIvtIM4iSq2Zvo6WjQcVRTZgKlwKjbH+U3MTFtxGH6/EkUJUfneVpnR7EOkQASB2mLtfHf2f4f6RYMBzksogghLASJsd7DpHeMT83SIqOrQSCYgG2kwANwGggkgzfEb6N1ZrjTNFN/aIK7m1x3vMDCTBo52BECJMk7jfcDbecPZvh/qCmQxUwS120lV5YKzE7QeuBhVZRpINh08TBB23GHSegNkbLJVdphyuq7NGld7AASTEjbFujlElSEZn08sxAWVUmBLagCbCAe+DZTjIA56YpQCwv0FpIVTbrbDPC+InWlWmAGcNy7kyUmCbg8rG4gAk4Tb2S7Z1UyIZbmpcaZDdAZA6dR3wpnKS0EqVi2t4CrTKwS8nTpcNKqZJIBgD9MN57PTUWnRkVJksDC6BMid2JO0DpjPXHLvUbXo1GAFYKxIJAHNFoE7gYsa0ZpgPTpsQXpuRAaRzR/mhGO+19uuNeu2oLTrs4BiCp/h1XmAoi8kdRhj7oJJJu0yfpH7DAuF5RmqVKlwpWFAMzo9xMf4xHaMcHalTOvRqrxI1VdHX1BRqKAKZhibExtcDcE3wGkNE1su9NkRgHUGDAtDJcaxMBgbi0bYnPWqeu4YAo4/ECBlUH8odj7iRE3g27Xo0KdIVDTOlGECBqVt7ANUVVa/S/icd6rByeStmc16icvWQSw8RETE/GxxOpZemtULDFgnucbiABpMxFiLDcYGAct6lStrrNcIWIG/tkWAG0xvvbHPC1JDVHOpmNzG+m0diN47W74E8I0cjjVfxNImQusxJ3MDb4OE8zXpZca6ugvcqaraiT4UAwB8DCmcqJUq1lIZmZVpoqFgbDUTqU9GN1KnxjhgHo0zmKjNTXSWUKAzmALsT1J2gWxFFaFKQ2mZpmlFZZVxrYad9ZOkKsTOmBbbfHlCr+kXWTTclZIJIYNaYIBcWM+TbHp6VRiRadT6KepZ0hbheX8yCQT0xmbekBraNLctVIs23OkwRUBgyN8OMqdBeUS0y0gHSh86j/tjMPJmgoC/hmBEmxMdxFjjMH+TyA4DdSgVdkB5QZB6hhv12nDQ4Xruqi8E6tJEneLhz/y+J9bWTLD/ANwsCNrFreQQdr4YLgemagVwmwmCRFgeoAI3HQ4z+jp+nR4YyVFA1JO5RogT1EmCcV3y9JBqIKgCJBkR8XP9cT6eadySxAbqOnxv++NVKurS6X0mSs9vE7jocbs2zdXJaiLNYapfrqHQgTBG8jHVUtTgsVHUibHvuAbd8by+fLMBqksRGGauVSpIfVIWwBi5/XxgpU7Haqgy5FqtJX1emzAMoIDDoYaNwfG3nEzinCkUU3qBkSi4qAIw0iILAHTq0mJHa+G8pRmSHfeBfz5/7RbB87kopl3YuiBiwYdIPS846JqwO2hGPTDTqa5Yk80zeZjbz2tjeUpUTLka3Y6jMGP+qygeIxqhm9ZA6hRcX3MfpBB+mEcxm/SZzpYqCSwHn5O+ByzRaxdjmVpo9ZlA0AsGUwOnuX+Eaot9cNZlTQcsJ0vMCBAPYkWm/Tp9cS+DOmZLKwakjKAjSCQ07zO/bp5GPTVMjrpGk5UsF96ixsYYDVa/5Z7ib4iwXZASmGpoVVYLLEDYFlB8liDgwoUlSoKjEOqk6rmIBNgPI2iTOAUOGPq0FtYQC4MAbACOhsbeBh5spSJ9J2cPYlQJHQi5WNgOvXCT6L0eUpcUZkak78xQwSw5iLrEn3dentN74o5fLN6Rqy06SSiEHUQNgehnxirm8hlgGJq0kLGCWgX/AFEkx2xEzFZctXVRVWorxzJ7VlgBqmZ36YWKwc3uxvK8XzDH1PSXWE0As4WZMksD3IBsOmB5/WaLkQtWZEspk9VBvcx1g2xuvk6dSuFKiW1Byf4kgiRHgiReIGF+I5lafOFUWlUEBVB2gmSSSsn5wHtNHZRH8rmTToLqSo5ACgKQzRMw0dRtbCVJGKBippvMcwMsB/KNif26YLw7PN7yA7AE6dUfoYI+hj5wnnc1Vr1SFApndjM6Qfy2gzAvED5xfH9gnnQ6KFKnAzVL1SSpHtm0wJMFR4A5uuDUOHVCiVFUEBTDIRLAkneYi4G/QziLmeDVGZWQAlCCtRiFiNrcxIxRXjValSWg7oEpIF/DAmBeSXiCb9sJxdICw7GqOSJAEsk2Y2JjqAdUSe943w3xPNpUojL5VecEaYEBSp1SpNixM3m8tOJOQ4nUqUSJLAkn1SQCVbZdAsrDaQT84aylUJUUCwBgkAWEG5J2IIG3fHOWHxQ07Vsa4bnlrUlf+IXHZuojwZwxkM5UpZikopE0WYy4Pt1jdlA21Kt8ZRq5d0PpaOsMGCnUf/2+hwpkK1YoFqfiNcOylF0ERYke89DEY6ReQu6o19ydS5prqpeo8MWgxMbknUOgJiwA+Q1+H+pUJcBpp6FndWJB1ABekAz1OLGYql6BQDSTZgDt1MH/AJ/XHdPhg93sO+57XmZkYHJlcUyXxGaSIkpocEVGqbgDTsZHuJ03BMtgWZyCw5pEhxGqGI7TC9YHcmcGztIV0psZGllqaSAe+4JBUkQRN/jDNLjOWWnrqlmUHV7DaRfUbkAT1jEStUVidLL81GEcsasSBAFibx9O2+EeIVfUp1TDKCWCmdIB1e4n8ygC0Yb4jmhmKRYBl9QjSQCoRFIAiDJaATMbsMJVVNMKqKp1CRMsbGNhcxv1+ML/ADIUjnO1FVaaxCr/AHY3BuGZ3O5LSsD5nCzEiQBrmewibm52+R4w9xPgbfdvVNVGIUwigktN+/u6bC02wnWq+pRl4LKAJj3qREHyCGE/GMnbI8FL+xUbm9aoJvAKEX7ErMYzHzytw+WJmJJMAGB8fibY3j1fwnLkz3Cs5poajoumFWSZ23sLnwMZqNRgqq2xhz3A69gdsGTMNUy4IJSqH0uNiUM3UEAWgiet8HyORLVIpyW25p5fkwAQBeLY8VHo/TjNXSEQmILbkx0B+m+C0uKv/wDGv0BFhaNzt2w/m6C5RibaTLm0EmRqMD5FsEXJ06mtvTWSCZ0CZjeYH647LiloDUrFsrmkaGako7EQPqLWv1wSm+ttQDAgMIPSSLmL7D6ScRcp6gcU9V7kmJhQBvaSZmIiLz0xZDFWViJEXKk/0N473wJY0VHdOsiiCSCtzbef4R1nHGXzNSpNMFaaXCiGYmbAtcRHicAqV9TatITcAsBtIsDq+McQy6SpDkkbMNuptt4tvgxtvI28YOIfVCKgZfyyRt5JPUbYQzqMXBqh9BZRpAAE7ElgTIvsB8xivnsvUZtQKqT2YgyNzOkwetu2FMuzOrCoyPSZSrWvOxEgAxEnUbbecZbszXQZOBhAAurxpEftOGKYCsCGiLEiwPzMbdsHy2ZanRGudaryxfUQBHzcicTKUO5WZMwD3O5+SOo6SJxf0OtFTh+cDtU0KzaGCudrwDYGCdzeIxPzWb0VKlWpOkODBMQoCyLdTqJ3x2/E0ouJ0iqRE2uOgY9d9j+2NZ/jdM0xVNElTpWDsSSVOnmGpQO48YtJs14EeN8O9OuQCStQaptMGQy94kTIi0YVzOST0KswCVsT0iIj63xWTMrVytM2LpAt1G3mTp0sb7z2wpVy/qKlgZJdSYOkKQNWk3N2t8AnG7VlD5N2estcLGqidcn2uwEiJ9wKnp1wbLcKX7stOqqnqZvzGSY6i5gR2wPPVwgWCup5i+5XSTJ6m++AVs/UcabKzRplpPNsRYT3xoyyZrALL0ijORDKWKINjCgSZ6qp5e8gnvjrL5UFtMsPztpMFyTHumQJ7Rhj+zPT0ohLECJ7KOp/xGT8k4FUcIuv80XDGIB6m4IBuf6YkvoMfbHc5XKU2KpFoQseWTYSb2/riDlOHVFeWqK2ovqSd2aCTE6TBXbpi1wDhiVqL19TFqhaNJIUhIFwdxII2G043xfLKBScIdVNi0KATcCQJvBiYm/W2K+WkZNWTeFlQQDCqvTv4sRbzIxQpZGnXqmnTrgnSWVOWLWgFeWZmQRMGb4Hl6QprRpEJNVCtmDHUke4SQCw6SYIx1wnKUPRL06cEObizylrG4BJU9txgKPFCbvBzkqa6qn4ekKQqsynyGIZtrggYd4S5Sp6TsHJEo2kKSBGrVHLqBKmRuGE3wKrRR8yqlqilkNQhmIIbkGpLQGgkSNgDjaUgjBiQGpkgOYGoaTM9V1C9outsKT9dmijj7RrWoVlYFDTqaVRCAebm1dvB3OJuR+0DVDGgx/KxI/xENaO0E/HTFLO8XILVcyqg0wFVBcibglitpkELPeZ2xL4bxImagp00YsVdtw2k2IAjRGxW8kGI2xWqjZOylQyNVq+sr+F6e5gs7ajAM3CrJNgL464zlKkRRoahpOqQL9oEyT9ItjP7bqDYp+hH9WwtU4pVZrs1x7QSF+YG/64HNKm0Lhaod4BlhRy4qPLVdJGn3MJjlAkwdv0wtlPV1VGqs9OY5QpUEbiKhAYx1HLe2k74A2Z0CdDHTeBBvfuQCfrgz8VqVVCFQFMe6bfTvi8sEqsATnfxh7ggBiAs6p3uZFrWwNqGXWjV06tIIm86WAEbzEhYPcYrZPg9Mm7m3TSIxzm8tQCNS1fhS1QqvMzP7vIAkdbHYxiQvlk0tEROJNA05GR0IFiPH4WMxg41U6U6cdOU7fRoxmO9nEoZvMUyuudWlfaBNyV6dwCe/jtixlvaDeY3FrH98SclkiVIClSLETF/gjB8pXdCyHniIEEMLfBDA27Y5xro6yM4nWYkSSYEC8QN/1wFMyQRzMUbdQxAtc7QQDBGOM7nGPQTP5528QN/nAKtUFSSRIU+y3ybzf9MCW3TFRw3GqaaaknU3uAkALbe9jsLfOKQ4mmrnBZX9rLc97EEW+ZxEfh71ATRDFzYcx026QOWO+GxRq0HlKTIE/L7lPxFo/f4x0rALsZrcAq1qghWSisGKrLJO+ygkjwRi/l+DqB7jPZAAI7AXt9MTE+09QUmqPoPRQimAf5iWJnpjqvx7XQVwhUlgDIJG8W0i6g79YBxXTNT7OGrvpq6hBQFR5JUn/YYLUqLTo+kzQW00wAdl6nwBPTvgVPNK1GDM1GETYkEi5XcSBsdpxmd/vj/MA0/PT4tjlJVQ1kXr1WaSZVBM9J8T7gs3tBP1xQ4NQHokwC2ogwNh0UdlCxbrvffE3NHWy01G5uewHj5j9MVstkkpNyg66lzJNygPQ2FpxOWaZuJGzCpTqMhFUn3cqiNJ2OqRI6bbjCuTDVWEIopjVJ3J303B5R12nF7i1AF1aSjxpmAZEzHSLnfzGAZGiXRXpooDgNJtInrGoExtP1wrwSsiNDJLH96zqryAQIDCxGoHUQCTAtucM08sgNRmYU1KqpYmDAIbSDOxIXyYjBc9klAUMNGlt17kHsJaZmO+J54bVIJcFTA1gGVMGQWCEsGH7fri6ZXnA9k+ct+EujTpUt591rwLC+rviPqShnRrlUgFZvBggAXv7THkripw7NlNQ5TeCNVvEHTYx4x09IVSOYaKoYqtjp0xGmQDBu5v0xIfLZmkkM5bjagEGiS9hG03G8npuQJxG4Vk2zFZqtZg6EnSosBBIllkgNY7yY7YROcepInSLFihvIiR4uD9CMVuDZxWLv6VQqoBDhtIZpPKtjqBkTAjrOGrS+RzbvRfdilNnUBRDBbblgRfp2xFq5w+iPTqEueVmIMwNyJIjwYI7YJmmOZ1o7OhXSQIGkiG0qO6+6esgThF8sKXIbSSdRIOoi5kRaLWwB2DpVNMGB4gQbEdR9DtizwGsTldTAAlncwLTqcmPG+PM8Qp1CkhDFUD0gDzEncSrC5XvYQfOK+UzmnLrSAllpBSsHciN/meuGoVG2C05UMZzjKuqvChllVYg9xIEMOwsJxGqqXIes9Mh3CqLhjOw0hYsZuT9MGXhy0qPquPWOk6iDEEGCRJEQRHkfOE3DBbrLqdQ0nWQQZBIA7QD84KecLA6tF7M5r8Rlq7sSJ6NAH9BG4jE6llqmUJr0WHpVXh0UBgBMKQzAwbtMdTjeT/8AU0jXb+8VmhFsOU2Hcg7/AEg7YFxHPC60g4LAepAAVkItI6m8ghZE742VaslJqx/imZJpo1IhaWoFuVZYN2PS5vGIbcNarUd6TlSkQoJuRcNv7TsRGHOH59TRFGppYEssFWJawIIIBgiXBEXhcd8H4U3qJRra1JYlTdTALzEidICj/qxEpIraE2ydY5hapmEQymo3JBEgSBYfm8Y2M5XDwEVVG7RN94sYmMerHCKSyxCnTJ1Gdu++EeI8SoaVVHIcxpIptHk6iunbucdF8llA7wT14jUqNC0wT/NLebDUFH6Y7GaNRR6pNOk7BEWbv1Y6QSIgFQJ3kzbBctTVZ0kkm8lp/S+A5mklWsw1tIEEK2nTquRN7RNpiMRbJYlVpZ4sSrKoJstrDoPpjMWlemAAQbW9rYzDJyZpss2gOrMFW40tBsJAB87R+uBZbiLU6rVHeo8kKQ0G8CApAEWGN5tSmVRySVNQhgx9ohtIEe1bRhY1dZXQIJNKoe4sNQIuJiP1xxTbf0dW6WSi6U61QSCrRsy6TAuSYsZkAEE9sY1FeZQFKmCRAAMH2yREHr8R1xz60mJ5Te4/qMJpTR6xU8xgwoe9uwlTA7DF407JytUWcxnPu6qRTULFug/QQMKL9sBHMsdBBgMTsBYx8k4JnaaLSKMxNP3BW/vBYQqExIkeT0kjePk8po0uUMggkMQNh2vJvYgjFWFkxSy1RmrSVHpsrA6IKgzN7Ce1pw/wrI0UaodGkGTqZrdJjmhVHaBhRM8zDUtORt7gf0BInAcywqQtQtUm4QtpAA8JDQPP74sc5NJ0MZTOU3zXLJVA0tIiYJgW3sDYm2A5ioC7/QtvaZgKe9jhOsFoy6rznZQSZN7KTYEyfEb4HlqLM59R9JJD8pgGxGm9ysWvvgSjeWVOtFfgdFVUu0C/ewHS52N74Uo8Rd67logkCmQbLpmDfvOCZjKMVhTO8CeUk3t5tf8AbAaIqqopqqjWxBcggBACz6pLbRBIEwY3IxyV3g6dZM4jxF2BEF2W8CBIvadr+OuH8jWpjL0kNSnIUWDC/XtMfTEzLsiAqSIY6x0MWixPydPT9cHJ/BK01pMSdQYgzPUkhg0xa52x6KrJxcrY3Vy7BC9MIXAgFbwvXT58nCa5w06DKNQcMNT+6dRWWB+Jve4wei4flqVFATdjyLJFpWTJESNxJwtUrldLhXem0qzFQvMNtKg+0/zRuI6jEkm6EsCyVPT11ERWsIJJnlm21yZ7Tijl6tkZvbDEzc6mEDb8sgjbHncxkan94Py2TwJsGvBi+wGG0zrOopkRcHSV7EHl6iSBgpNZJyvRrMcMFTMMJ00RAZZEsYmNW8d9juMXMxmqdFLmFkLbfsAoi3bCLkF3WZdh6mmQDywv9O++G+D8NWoxWoG9ReZNVhqG0AGJxbcsvRcIZ4dmaAYJUpsLwjAliotuYmTfYFRhTi/C6K03fWdT6iZ/Pf8Ah3nSRtEnAeHrULHUfSevqAE7BIIv/HptEYSo6SW1OXpUzpkzIA02uzEmZvOMm8hdI9HQyCutMppR1BCqQAplYOkCOnQCRjzOdrvSraKo9OZYemJXYxBaWb/QjGcQyyl0qAVPSkSX2n3SIiBCg/I3wIaGb8QTzmZuAGJuA0n53uZxr6NXYxm+GM9GoaZeEio0d25gChKq0xJEH98UqPEwqozimDpHPTpwRqtYX6z0OF0zVRGVdbLRqwWYe4bgQZgCbExt5x1S4OmVLF3ZgzQm50re3zOoFttsKSVEi22ZleG+hWRqbE0q0qwaJR/cJgC0lugxEq5QmnSzCNBdAjCLCohIPiYKfpj0ee0MrBvYRcnuJj/NePrjy1Cs9FamWmNcSDeYsSACLNFx1/Q40fkm2KWGXeH0dOl1Lq+kSVaCTF5tH0MjDdSmzujsQdBaFOxLCDqAA8dtsRfvDUqUk+paFmAx8QN1G1+2E/s/xCq+cEmFaQV1sFmLmNVj8YME2m+jSpHt63GOUqEpqSCAQYIPcBjFt72x5yp9ocw1keRsS6ISe/KoC43nPtI5qmjl6NJpAh9bliSIgamEEHoNziY4f1x6hIJtUFxBUdmJPeZ7dMdbo51ehxWdSOcmP+dMBr5klgyEKbB2AltI7JbURa++E+I1StUMCWRklQbqCJHSd7YPkMl6lFajsRVk2SR1gbGwA3O2C5dlo9ll+EUCikUlaQLnc23NtzjMeb1EW9Q2t7hjMc7ZsFDiDq2SZDJ/EEeW1bd+hxGyOYs0rUEs0spJDEEToIMkiR+hwzxPKivTVSdCCGNhJa+82i87b4pZGktOgiAe26wIv38Em8+cKLqKvZ0eWKZl2IVtbkMYBkjpt4+Ix3lsgxpmrPMsyxXoHuFneRbV3A3wBaRaofVI0RuYkE7ARdmHe2LeT4P97QczqlOppRAVIlQILypkgm3164lWwvWBfilBFh6SFCWAghjqk2gAyO8Yn1/TWoaWmoajALqUOukkSJ5u3N1th1eLjSZRmIIAgSGjqD0A/wBMDpaRzVDpZ7cx5h87ksRfvhKNEb6G6HDkp0uWZN9RJljBib9TAgYB94IQVKpAMCew2MAkbA/vhLJValXMnUAKKJyjsSQAY3mAd9hOC8UzAABsy7GmZvAtHy0Ag2jGoq9mjUBC1HC9QoIE3tJMb/OOslmRTqwQQrGS0THyReMIcSq1CyAqHCqSbfwjpEQThrK0CVT1B/Np3gmCOgmNh033xnkiZZy+fpVFDaPTkwCyhC1/Bm/Y4B9oHV6TIGJkAsFP5QVLAjYiADYdMafWY0QOoJ6np9JOJFLhOt2apTSVOltU9bmBE6Z62nzilsqZzhTJWT8MPrbRIZRpEEjc80jtvGFeJcUWjUKAAkCYXaZjS3Ta9sItWqNX9NSiFClRRdl0qSGEm99Sj9cP8S4YlavTBqaUYBoJC6aZgkBokQeX4YY1K6Ybxga4L9m/vFX1azkU0IIC7MxAJUNY6RIkx4nfHtM5kEenpqe0eYgC/Sw/02wxkcklOmPaiooAAACqB2HQWx5D7S/aFatREWTTDSwAPNGxJj2hhb9cN+iRJdbIhiHFQ6RIUBYEdOUmJ89euO6WUoByalUhgY1PpAMCYmIwOnmFBVHqiSTpJAUETCgGwmO+HWyGWDO9V3XRA9T8pNyQZs0CLDHL/o6B6/CFd1qJUGoX0oFhvnfpbCVTOQTzBXpmLjYjwd4tjeeyNJKdSqsOlf0zJUAFYiYHSI+uJQBp0UDEa1hjImYM9Qd7CB3xngyoczjVDTeopWo/uEruQJlQsQ1u5/0wbNZAHKVapbSULNK+0lSVJ0xsZa02kHpaPkuJh+QaZF7FgB5uJ8YrGm7U2ptUJRySygBZ1Ek80aonsemLC+zSqjqhQVsnTbcQCb76ZE/oWxSz+ap+idYNRPaBGognbmM6D5JAxL4dTUZZaSgiHZLTb3QD+ov5xzls/NQUigZqodoBAQgGG1FjykbzGx64qfoLWLM4T6HoLSrUhrXUusVOYqxkRpPS1r7YNW4lAWkELaBJqP8Aw7KIF9R26bTgeT4upB5YQDpva15Nx5+O+JSZ5TXdYChwHVmMbAWJIEEXIxFTTZf6jOayHqHVU0lX5RBPL5g/8mMSKNH1iHdPxaf4dQEwOWwYk3vt9Bit6mtbH2z179f/ABhPKcFqerVrAEy0BYHPrEtebKDsep7Ya/qBvIxTq/ikMBC0BMFoJNQXiOkx5GDUOBUkq6lfmuSqxAmxgbxjilQgVfUaBqA3jSBYqSIgzvjstTydP1BT0muRCEk2A3IJ935j8rg3WEKr2AbhWUE0kbmI5gzMTA63Eb7YWzvEKaN6Oa1kqk060At15agAiou19x1nGcTBel96CqjR+FAYMbxcKQADeAZB+uEszlm0LTKkis7fhqZWlaOQ7jmN4t0jHRNdhafRUyHC/VoSwKSSF09IPYiOmH8nwymFCmZEkFSVGo91Bi1ukb4TzdIAekGP4QBb5a8gjpfrguWcyA8svW9/E98cHVC/QNTJvJ56e/VZP1M3PnGY7Nel3/Z/98Zi1IuAH3qslWmmhWLDUHEkEdNIEXv184qZLJpQUIdKDaCevfySdycdnhwo0lWkNMGyy5uexEsp+LTOJvCwKZfRUDlt1ZnLz1DD05b5gfXCbvKJhbKmdyIIWFltXjodySRG++LuUzq0csr1CKZfUwDdT8DtbETN54ei8t6TRA5hIYxAHmYEETGJWUYkjmLEbsSbt2B/qBjRrZtCOWz1LSENVpAhSrMNU2lR56DvhrPZREBes7DQJVmJJB2EWJJOH24iMsnqyCCVD05APbUJUmw3x1l6b15qVAAGEogGw/ib+bsMPolWxChnHAMANJk6hpM9bd+m2D1a6uAxJDAgaTP7Hr+2OszlkQqCdIpiSwIEEmNyIvgZrrVRWRQKhMFlblI7wo3No845DrAOsrEWkeVJ6+QZx1k8xUdHUwiqQjPs0GLKL30n3YCMwVq6dR6F1H+oItt0OBLUZmFn0AljAEAmNMqtxIEXE+TjVglnr8pTAFotYfGJvEs6i1xJCyArTad4PaRc/AOFuH8RhdBYAryrrMawBY+PjEmo5r5hTVUrTRgSBDFmUzKSAdJIA3794wlF7I2qC5zMINYXUxOpDo6Eqb67bEo0DeMGyj/ikr7TuO4uIPe2OKsS7EadTF4IiJ8bfpjVTLemAamoO9qaQZZjtsDG8z2BxHbwVaPXcHqVqlJqLVQ4UwAwnSrTGrbUYBH0w5/Z+gHXUJU/4V/5t/tOPC0q9fL1dJqVAHAY6Wix1ESY6RFzN+mGs3xI0VUgq1RgRIOpiRvLtJESDpWB84tWXCG2CVazUtVQggn8EK9pg6pECCYsThTjmVDmnpaq+nVq1IAu5NoMBhN7SQBcRij9i8oUpO7CGc2PXSOneNRnCubz9PMZiovpJUCwAdJJJIJMlYsbAgi284iklo3HFgqGW9VkppUKqRMuWOhbXAYmBsB87Yo5vKUaLuENRkI3BJZbGSDY9LQLYW4HV01GYqyyihgwJ0lSbAkSVgAzinxSqulXkRMAiIJ3jt0xG2smirZ4TIZFvVCkMoYX12Og7F4NiQBY3x6xMoylmDK8XAJMBf1gnyxOOa9Y+mtTpVcKAQJ0oGvYXJYgd4AwLiOXbXOmQ6ABdRAaPcDexg72/bCbvJEuiZw7iWnM6ZBSv+IjD22ki02PKQYtMYE6fiuCgIDtBiLx8wTEDHOco00ekpDe4kSp5WN7naZjre2HmpPqLKSahMhjBhht07TbFaxgN06ZxlcpWqOxpUKmlh6bwplWABDGGAVgQBpnZrjbCFVYJ9RlV/z6nv53Jv4xRzlOpmGYVhLFVCPFnAWSCBs+5kzIgdMTk+yzKy01I1vsskW6sbEaQN4vi/GjLeRnJZ8VFMAwCR8gbdYv2xTOaFQDKhWEgO7SFULIm8iWbYb4m5XgCCv6b1HCg6pRioewB0zdYIMmSSI2OPbZHgVCkPw6Sib6iNRP+Yy374jcapEp3ZPbIUVSalNNCgyFUfMC1yZ/XEN8u1Sr6+Z/9uTSpk2pi5Gq92AA32O5Jxf+1VCKLVRqHpkVTpMCV7jqL38X6Y8w+t0LPPMOVLQoImLbk2MnFToskBr19RqRCUmIKhmudNwewBOw7YJ9n8szZlqjyw9INTBkgazNhPusZ84nJURmKZpGFJfZCv7tiSyiDbzipwjhFCGOXrPoMB1mx8cyBgYPQjDUKX2BzyUeKcMFQGldjvU9QyEJvpCqQAYvFyOuB5TIU8uAGqM5Pt1NvHjsPM4cz2aWgigIWJsqIpP6xP1nHmWNR6mqtOprUxogADpDIT9AZxawR5ds9C3qT72+lV8bxM+9Vux/R/8A74zGya2PVMtU/vXroENgtJjI7ie/c/tjeZ4fl8ykSsge9HE27m8/BxLyiV2uzMJGmXOqB/Co3C/XwBgteklORUaT1CoBp8AkyB8YCVaOjYzVDE6V8KGkksO0kzG+5tfDBoUqTso0ai0kCJkjoL/tiVkM/DltIgAhWNRS15u0wd7xh45lChKtJbqASZ/r+2BfFmSsBkguZr8qzSp+4EQHboD4G5HxivxTOem1iNRnTqMAmP8AuPiRhLK0Ey1GWY2MszHdj1jubCIxunkWaTUYsCpAUyQskEGD1mJt9caUmxRVADlC4FBjLVY19gwIbSLSYgyfnBM1UFMenUBa2kKVLK1gdMkR+uOcxkW+8K4LhxMEbXBEwbAkFhtN8YMyrZl2K/iLBDEmIIsRNiRH0wIvP0J20cjLtSUAkHVHIsalUzczsOy7nG+G5fW+hnYRJWDpnaB1MgCZEYXzCFqhI5SNyDc/XDOSCgk6y1X8oQGFjvB9x66z8AYa+gOkW60IANbQf43Jk77knoDiDxFSHgKNJPK02HW8dN7ecY+frMro7hTEKdOog+TP7DAuE5mSUgvTTl6nYX5uv743RNHdLM84S7EjUNIm3cxYfOJ9NCubqMBELbyxAX4MBnM4t5aiKQimAKe8KI/puPODjhvqgsACV/U/BH+uNiKdDp9inFnFSlre5UANMRpkST4FzbED1FklEQqCYgQSNpAi02+Yxf8AtHkT929wuQCIA5eu7TO1hc4kUwETXYqoAZb8tzB32vHjE2qLVFPIcbAQqodwRZTAUeCwaIBvb4xzluC1KisEUmSgBHKFCkTL9TY7XvidlMyzssIyyLIogntMmw3tj3n2Ypj028GZiAPN+nk4ytSroF2eRz2UroPSZ6tWBe3Met2UaoPSTtgWSy9cjarpka1Iuw2gEn3ESNRkgTEmMehzPFz6ziNQYyq3LxCjvtOxntiR/a1f1VZTSVTUCDTTloJOqGabiBJAidtpw1nZGmkNfaVyppNYBNNPRElRJkiCbiwibAdZOCVuEeqq1AAzpsC0COsNFjHXY7YqDI6kIao7Ai/tE/8ASowu1E0yop8wHRpP8PkA7b9MCT9DhvJ5yvw9qjN+GAYJYlwLgkKAIJdoiSSLxGB8N4zUNUqoUCmIYgGQReCWMA/E3xa41mjUqIgQ6t2BnbYX7SevjGcLoqgZiLu5CgC1rbgREgmTGM5JL9I1csBPsuVzWU0s34tFihae11PkRa3ZvOOKGaZ3rFqbKwAViTbTfawjc/rjnhlRqGYpIFYrVBpliYBKAuttywOofDYdyzL94qtpNwvNYHYgrBYGJUNtHNi8VtGTzkmNUJgNM03JRtJQgG1h1BGKFL7VNqFNaJIkLr19zExpsO8nD1enRrrTFVTKNqgqfyz1giPg4h8e4jl0dPSOovMim28ESPG4xkmzPB3xvjFUDmcLTNmGmQQQd9yB9MTuE5smqpGoUnlArdGADKygiRIRlI+MH9N61PTyhpB/EDOOgIJWYnvsMHrZJ0QenSFQAiTS0sFg3NjOpbnbGi6JLId8mGpVUHuX8Rfqbx/zrid98OXpKxVZqMAqwEJPc3uOpIvg+e+0aUKqjQ5idUgqNJjqdzIAgXxOymQaxapUkrEMxNpneZ8doGG3xywJX0E4rm6ruBSgRZ2XlUn5Ykn6TP8ARvhAb01NQ6m/N2nsNhHxhXLIhZ1BLMhhhBtv1tOKNA6VnSLbk3xORqtjgr4zEA8aqf8AysPEgft0xmJbHwJuZ4yAkquskgQ2sMZ8qwK9x0+cXeHVVpUTUkgOZFMVGYAmIUHdjO7MT9MZjMGcnFUhKKsoU84+nme/bcD/AAzJjC2U4NQIkVXRzN0f+qmZ+oxmMwZzajZoK3Rqpwaot9S1f4C0rva+lSC3STEYoZatIGpGRuqtuD/qPOMxmEpuRJKmA4tRQtTq9UkGwPuFtwRaO0+cJVM6KmmmUU9p1T8qY5T5GMxmOTnixtYOSFWpGllDD3s+qWG8gqL/ABI8YaolfYi8oPNPKJ7xF5xvGYkfK2icUK52mNbe4m15AVTFgBpuPA/XEuj96caF9PSSSSGvGxm8jbGsZiy8rjpEaLmSVSptGmxkQPgeMAHFGQ+nl2DVHICCJ6i5B2XuTjMZg+Kbk8nSUaiVM3whKLIXY1CFhSzfm3JCxCC9tMbYiVpqVNSogEMCDu6EhSDbZjPkFRjeMx25vJyUcWT/AOwtbENdFbkLGTBAm37b/TFmrmTTpiiDUgKSoJPQE7bXNtsaxmOD8smNRQoFuE1NBARiDBJOmQWFz7gcd5jVNIQopjS6ELzAqrSp6QRe3bzjMZjop3KgSwWafG2D1UIXkhk/mQi3XfUrD6YPWzTWML9J6x0i2MxmM5tOirVnneJ8T0VnJn1NJKsPaggHmPckQB5xX4fUDGTIA/p/v3xmMxvK64sUUSeNVfWdHB0laqCn47nvfFnO8SQIKjiyyLoD7hAMEgwCBtvjMZixk5YYZJJ2eX9ZhVamSZEuCo06luSsC+kmLTg1ThxLqaq6KgI3WN4kTG2N4zFl5HGqIvls9Hwmh6VRhI0lVM9mlwf30/QYlZ/hyPUR0YK+ol9zAhmmLGZ89ZxmMwYydlrBM43lypVyurQbaRsSQZI7Tihw3OAAh1BhZ2/r8HGYzG8rqjePIOhmBqJManG367fqcV6JVVXVF/6km2MxmOUfLJRG4qzBxhxb0f3P/wBcbxmMw/5Wbij/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7" name="AutoShape 13" descr="data:image/jpg;base64,/9j/4AAQSkZJRgABAQAAAQABAAD/2wCEAAkGBhQSEBUTExQWFRUWGR8YGBgYGR8eIBwdHSAcHyEhHBwfHSYgHxojIBsaIC8gIygpLCwsHh8xNTAqNSYrLCkBCQoKDgwOGg8PGi8lHyQpLCwsLCksLCwsLCwsLCwsLCwsLCwsLCwsLCwsLCwsLCwsLCwsLCwsLCwsLCwsKSwsLP/AABEIALgBEgMBIgACEQEDEQH/xAAbAAADAAMBAQAAAAAAAAAAAAADBAUAAQIGB//EAEAQAAIBAgQFAwEGAwcDBAMBAAECEQMhAAQSMQUiQVFhEzJxgQYUI0KRoVJisRUzcoLB0fCS4fEkQ1PSg8LiFv/EABkBAQEBAQEBAAAAAAAAAAAAAAIBAAMEBf/EACQRAAICAgICAwADAQAAAAAAAAABAhEhMRJBA1EiYXETMoFC/9oADAMBAAIRAxEAPwBbgwUsCoJ1i0iIP+0X+MdU3chyvp3Ymmx0sCJ2KgyCOxGA5/MDL66bBwYGlgREGYkTPQiMZk8x6zahTC+mLS25NhERYD64+PTtn1k6R1nquh1BTUfdy2hjbb/e2N/eGJZvTkgEudS2VQST+inbAamTAqFnZSxFizKCDNyt/EdYn5wBM0yVYRlqagzGwZQANjG8yRGCo5wLkWaYKIGgqu9j/tOE6ppO8gQ5F2h5MbCNHN/phuhmZQIAuvT7R07QOg8/rguTKkTLMAGSp6QkobbwZB7MLbje2Eli2S7dC2Q4bTl1qU1LMg1Age1ZWbEkG9/EHDmYemGAJICjSLG/xAN4A2xHrZFvvI0O9QXK6wwYCwjWbauYCVOKeYytatT0AD059xIloPQEiDa5GJONCi/ZPzKvmHZdJFJRAJkFiRuLSYwlxTL0yVokM5X3H+GOlrBmjYwIm+LGa4ZmlokoyBlG4AuBvAgw3xI64gmkzMYBKlmhR7nExuRyg9W8x1xURglyL1QzgavS06fbG+mBf8pK3U9cLVMpUq1D7wrHQCFJXlMRqMLa98egydVUoOjsVrOFAT02AQK8RTJABhTJvilwziYp0ChpakUvqWZJ5mJJ1WYmC0dehwl6C6o83mPsuUOhtR1rKmYkz1sLiOvfxjOGfZ5HgVUKyTzsZ1RvpUwY2x6jN5pHAVNQQgyrLp0mfyk+3bpI8dcCqUxQhGqGormDqXSQ24kdJiJFiemJzkOlR5PN/ZmpSqA0gKigyIAG/dNUkXiRNu2PR06X/pKSMIVaSSp+ATe3ffDfEdCQ0C3OpiYIiCPMxtgH32lUplVqD2hLqZBUXBUjfa2DPyOSIvGkyZwzhw1EIYUKD8KdjP8At474ayFAZasLAGoGBOq7sIZY69GHicZlE9SpSY6KZsupBYFurDe8iQYsfAwahmjW10rh6TEMRcg3GpBeBuL4ijWiuRJpuiNoMlvUAEKWhp1iCARIMfB3w+meqUywAA2gwJIIEfSdQjpGNUqdT7xTXTqKsRqhdbJ1BYAKPrzdo3xezvCdaiOVxYajbcbhSek4k/jiJVUnYjnKK1kQBlIIAdWsATtc9rj9MTml6bo8soALa5YIu41ONlBWYLTa04epo9OqKdhrkCCJMAmZuQsCNt4viVx+uXK0yt2YHTJmzAGTuZmIvucaF3TJKthcpmnpyQA0AgBWJBAvYgEkRt184Zqeq1L1KpA1pp0U7G82vIEDqxBnphbh9SWsANJIkE9CLbD6jHeRn76Q4ldJsGIVQCZLCwMgxiRWaSM37N/2q9KgdAhfa7i7i55mN1AFgTsO98bqVNSgktUFhJaYHYEnY98Us7w0M1Ng4pqCA0iwU9RJiegnv3jAauT5opBmpt7SVMr/AIiQOTqCb4M2hQV2jnKujqYqoCTcFviQT8DbC/FssCDTdVcag9NZtZWQze8wDA7YRzlE0mcCCziVBWV1r4NuZSR/lGBfe6aU30tprOQCFBaGtYDSd5EGIMRNsdYpvQXgPlwqUwTBZAFWbksbb9zK4by9NhJJJcHqYFjawO3jxhOlwxM1lCiuRUQlrn/3FBs1tjuDuDOHctmgRzjQ35pZYB68xgd/2GC379mSJfEs7VQ6fbLQ7gFmeY1ABiQEgkQDJ8YDxfhKUgjUmYiCZLWYwNMDoCpJjsYGxxYr5ujUU65C2Bfpf2yP4CbSR1HQ4zKUPTziCoAVIIVSqlQTcFBETAK+PrjtzaRzolZSkKRXMmoVzCksgA3gX1G8rp7REjFFuOV69b01b01F6hSxGx0ht5O1sKcUygoVcwNy4DUr7KwMz1hW6WnG8hSrotFU0kMSakrcfm1EqB2gG/zjP2FbaK3pDsD8iT9Sbk41jrUf5f0/74zApjpA83wupUAatVAAjmkSAPMAfXGstnMsJVGJjmJY7n+WRc/AwYqDoDgO1USA2prA9SeWfAvhPPIlI6fQUAkqDYAkR0mwuLnBpPbEvomVM2KryyaCRpYgghpHKdJG6mAfjG3oFSAfd0Ef0OxwZ1UOHdVASXgDbSD/AMjG6vEQ6LTJYTB2BvO8htQ/SBhqV6C17AJmKikuWYHUEMzJ2taOhBjtfF3IRJ0E+ob6iBZegHQjxiHk2mooCsTVcAxP5RAYjpp8xacejyPCmUB2bmAg3MEneJvAPmcCVoSo7+61GdWChYMHSQV03OpQOYO1gV2vvhirxMU02aBYcpA/pvNowGrU0+4SQQLSBcSOp6YSztMugLsRB/LNz06XAMGfGN6Loytxd3YqjkGCQvU2+R+moHDPC+JOygLSVHABeGOkSe4kk/WY+LxMnwR3qMilYADXBi5IFgDflO++KeUyNTLl0a2oAjSZBAtt3G3SxxJTikVJs7rZbS3qZipJklRNz/KiRsBYkD5x3la7OZcCdoFrWifMNMnv5wrxDJswDEQ0wrtYbbKT1PfffzPXBcoyOtNjDu7ESdR0gLJ3mBt9MNStgksHWSzoq1nWqPTRaglrFdEc3Ptdl+msSMVOJ/Z6mKRNETAlVRpDRexhrmZF8W8vwqmnOZZl6sbD4BsMLZv7Q00DcwaNzqnTG5J2AGLJL0ZWSUpipMrcQSjDmUkSJWLWM4EtGmaoLatCLpRbaTJBMACQ3KN4nvg+XQQKxkC5RQYBDDdo6GxjtBxHzHEiazN6inQTqABknRJgzAABi8kmMc3uzosIpM3r1IVkUENqWYbUA2mLc0ELMGf0wtn2pVHdvSb1agE7htV1dTYEaSo6j3AwcI0+KK7c1NgwOpFNmFtMtMFv3AEYebh/p0aB5XVWYsCbgkswsAQSv83TG1hGtAcurDSixIBMi4EQOvUk74OPtETUFNyoKiWKKxntMWE/P0xM4lThg1J0C1TGk8uhjAkRzBWkSNt8b43w303SqjQxaWpdTpgzJEFZkfXGUa2Hl6KtGiDUSo7PqVXlXPWAbSB5EDpidUzOhndwZGrmE8ouTHa0eZIx6HitAVKaGY/m7a1kH9YOIuWWlUVwF1KraL7tpMsSepO8ntjRl2yS3gLwngsU6doAElZ/MZJJO5MRjquwRiHtcKzb77DwD379OuPQ0cxTRACVUadQE3IG8dWG364j1kWqKmoHQ+4te3/i+LdGq0RpD1qalwoBJX8wb+Qhrajv12ti4raRpEwBG9wPn/XEXO8INqdNDUEcw2jsxPmT0m04YprVNVkZj6agIs7Ej3kn3H8ok3IGJKDaRYzSJ7cNr1HA0yAN5GnV/GxExB/3i2K2S4e7LpqBYTlpsTJKhmbUpuF1EzrImIx5zgVXSp1QNR0hhEA6pZSfcFYaCDt0O+PT5zPGotSbBdIJEAs02VZsBaCMPWEG7dsiVXTKZkJTslWxUGwudibWgjftihxyhoUV1Kwt2kTN7ER0PfEUg5ipUZiyqtWyQLdt5iLbYpU6j6PRQqwdik6l5FaSQRNiLhT1BG0Yso5tmUlmKA8NoVKzVMwQStRtOgmdSgAEgkDYgEDa0b4EudBqCmCjKjSii7Ag7gbJtPfHoaKFaPprTKaAFWYII2BkE9d8RmyS+qE0kVAFqahsSd4PUT0O3S+IpWyVSJ/F+C/ipVUx6pBcSTYDVbrtIgdT5xW4LxfWo1COZgf5YYiNug04RBHqaH0+pBCspiWLElSN5sIkdxjVDMGRqtOx6GLb7W2IMEdQMKSclnoidaNVcwNR5DudnOMxQTO04F/0qrH08Y1jlbHQvQQzTGowhYLJ9t56Cwt++GvUpvVdACwZTJAMrNjuPbIuNxjjh+VKoSwZmJYAdTzWP+Gww3TpikDqVaciABGp9jJgW7cxxrZkc1OHEqadJVAZSdZuoAvcLckgbC2JucqhxTpqqqqmVVQJOxJMnr5OK2W0hk0QKaH2qRB1Ar9TzGTO+Ji0izVAwUem7IDHRTH022xWZDtCtCLTT+8gB2PcgbmRqielsGyfEEguampQWGojeLSo6idownlc+vqRqUnYX8A26fTDScDyxAJWoxUR7tMYrfTIkhfOcXRqkgO4KgHSPbB1argAt0AJtODPxqnBAFUoygh4i53Ug9R+hwjn8og0qtIjUwAkySeg0iZ+Zxao8GIpABgp7FTE/IPeNoxJCT9GtTI6tRAZlswaFDKZIBY7GdP7401dqkFyZG21pvAjfb6xglChVBqhiKhRC9IfxwCSCbMpkQN9xgVHh7lxmnhSyuugDWyiNIAZYEW1TBgj5xqTVGto4ztakEArOugHV+IRE9436np1xqvQpsaTyaZpEVUZVPt7QFnQetumB5zL+pRdDEtcs2487HsDHjDz8PK016qAAOtoiPj/AHxrqqLs3ncy1bd0IGywyqfqRf6jEwVVqBRoPKZZIUDlOxvBB/4MM5nh7sCosQsqkxr6aRtfeAcSMlXBCKtMIzKWBaRBAspgjm6Qe+JvKN+lfOcTfk5SdR37DoGPQvfxbBc3So0gKlQemZBMNJBm2oLuB1MYkZxxTbnWozVF0tURQdJiNJEhuuzARjmnk1D6qhV9U3BI6E3O4/pMYLjVF5I9ScuGgh5+CDY9vGE66rOmRqNh0IJ2282vbCnCsxTUhRDE+1tIVv8ACwj3CPg9MM5hF9TUCLwSu15nrcz2xarBbTEzkQtTWyXZdJAm8wbXvMbSBiHx6tUV0V9ScoB1G5Q3GqJvFiR1x6Knnfu7O1RTUJlqYVrwSOXmjSFndZsNsQeOZGtXq+qNLH28jDSukzCkwWAJ91pM4cXdgZaocTT7kqH8UqI5YMgG3uI6bfGA5SgWuA1IC92UW+hIA8/TE2khdAfVFP8ALvpJI/hbS38LWi4GHEfWySCaasCzOvuYCVVAyqxJPYE/TBUb6I3Q/wAOpqzbH1HVmWRDCnygFiPbJ7+IxqvUqK60A4LhdbNudMwu4gsesbCI3xiZA6yyl3kEFg/MCLypMMhH8JBFsT82XNZ0UD7wFMSGj0ygcMzEXYlQFC9pm+HFZC3gt5AsNQBAE2AgiblmncyT36Ymtw0xULPa5PugkXmCxiwi3XDuR4hRZEVG0kiIazAxMPOx8nHfEMjVNGoAjFypgKR1EC8kDFkZZR5zK3QMF9JyJA3Bt+YDc2Enf9MU+EZgM2hk0NEkRIvYlTtBnqJGF0y+YQKtRNB0jSSJ1eb9fA82GN8FNSo5DKysoAEbaiSb/wCUqR9cT2a8WdLwkU6tUBmJZg51b8yjr2nbwMd1MmWBYwqpZSCZMe4kg8sG0eMa42KilKklGj03JmBAJUzEb2v/ABYzhD+m9Pn0hnM6zYk+4G2kTG0AbYMvlGmbTso5bNxQBdmMD8+9h1br83xF49x+PTNHQZBlnVwAbQAdifdIE9O+PT8YyaFCFuDutNgCP8JIi3a098eLQem1RFZlBbnp1FBUifcFMDmHSZBjtheOK2yzeAXCOLv6q0zWfneGCkBRrMSAQR7iGO23nDfGcoaeqoxR3sGIXmkbEqFEyIMg3wq1EUDprUSUJJpuHCuokROgkKb9TfBOJenUpgJVZSyhRrYliQSeYEQRYCcdG8g6AKDG1Yf/AI//AOcZiJ//AJo9QZ8Bf25sZjvw8fs58pH0Nhu1MgE22EyOxJEdZwpXyLMJ1U9RJLB0Z7R1IIB+MFy8U00qCY2i8zJtPU3M43Sqq5B9QAQZEwwPiVAP6nHiqj0FfhHCw9FXhQxAD6KaKJHYBZAt3wHM8MFGmQDfUxliIuZJsACb9sKZjh+Y9P8AAqm9yabkW8qWgm3TCGU4rWeQzl9EagwYmSQBYi5Pa484r+Ks28Afu9Msa5l1LQsA6bWHTuJ7RfHosllS0EKXAvy3/wC0eMScpw8KQK0lSYVLyQJ/KFhV8Tixl807ksk0wBCaYEdvBjtEY2W7IhfNZWm3unSplWBIZSPjmBB8Y5Gd0sBqLEjqQYHmwM/OGM47uup3HqBbuQADA6gW/wDOAZc0XQVmAJYCCxIEkAGy7nVPTAaYrs1R4sPWCqLqVLbGVNiBexibnAtRaqFQ+IcsFAa4+u3Te3XBqh1uXlfTVSAEWJkEXJ8dwMIKGpNJg6hJi0EGBB7RY/TE4VoXKyvm83TQVKQUs9tSgRNu5MD9f1xBzXGDSZUQLoIHKfcpkgqYO4gR0M4ZyqaVcsGFNmLSSSATuJO9/wDth/g+RRKJESxOpixliy+T2uR8jHRNNWB+kdZrJqyh2kkMpFyDZlIuDsN8Rs3l/UqNTVQ2ggT2O7KZtuRt2xYrZrWw0Qunoep+emJ9Sjo9R+UH+8eJOoi5B2uZ6YlNZLjRphV9LSVYkfmJ1f5f64NTzGXRWNSmKTEiVM36csmY+YwWjmVRHFSkWYk6XdbLqAUAddwekCd8TsllFkseZNMMKnMIUE8pmVIvtIM4iSq2Zvo6WjQcVRTZgKlwKjbH+U3MTFtxGH6/EkUJUfneVpnR7EOkQASB2mLtfHf2f4f6RYMBzksogghLASJsd7DpHeMT83SIqOrQSCYgG2kwANwGggkgzfEb6N1ZrjTNFN/aIK7m1x3vMDCTBo52BECJMk7jfcDbecPZvh/qCmQxUwS120lV5YKzE7QeuBhVZRpINh08TBB23GHSegNkbLJVdphyuq7NGld7AASTEjbFujlElSEZn08sxAWVUmBLagCbCAe+DZTjIA56YpQCwv0FpIVTbrbDPC+InWlWmAGcNy7kyUmCbg8rG4gAk4Tb2S7Z1UyIZbmpcaZDdAZA6dR3wpnKS0EqVi2t4CrTKwS8nTpcNKqZJIBgD9MN57PTUWnRkVJksDC6BMid2JO0DpjPXHLvUbXo1GAFYKxIJAHNFoE7gYsa0ZpgPTpsQXpuRAaRzR/mhGO+19uuNeu2oLTrs4BiCp/h1XmAoi8kdRhj7oJJJu0yfpH7DAuF5RmqVKlwpWFAMzo9xMf4xHaMcHalTOvRqrxI1VdHX1BRqKAKZhibExtcDcE3wGkNE1su9NkRgHUGDAtDJcaxMBgbi0bYnPWqeu4YAo4/ECBlUH8odj7iRE3g27Xo0KdIVDTOlGECBqVt7ANUVVa/S/icd6rByeStmc16icvWQSw8RETE/GxxOpZemtULDFgnucbiABpMxFiLDcYGAct6lStrrNcIWIG/tkWAG0xvvbHPC1JDVHOpmNzG+m0diN47W74E8I0cjjVfxNImQusxJ3MDb4OE8zXpZca6ugvcqaraiT4UAwB8DCmcqJUq1lIZmZVpoqFgbDUTqU9GN1KnxjhgHo0zmKjNTXSWUKAzmALsT1J2gWxFFaFKQ2mZpmlFZZVxrYad9ZOkKsTOmBbbfHlCr+kXWTTclZIJIYNaYIBcWM+TbHp6VRiRadT6KepZ0hbheX8yCQT0xmbekBraNLctVIs23OkwRUBgyN8OMqdBeUS0y0gHSh86j/tjMPJmgoC/hmBEmxMdxFjjMH+TyA4DdSgVdkB5QZB6hhv12nDQ4Xruqi8E6tJEneLhz/y+J9bWTLD/ANwsCNrFreQQdr4YLgemagVwmwmCRFgeoAI3HQ4z+jp+nR4YyVFA1JO5RogT1EmCcV3y9JBqIKgCJBkR8XP9cT6eadySxAbqOnxv++NVKurS6X0mSs9vE7jocbs2zdXJaiLNYapfrqHQgTBG8jHVUtTgsVHUibHvuAbd8by+fLMBqksRGGauVSpIfVIWwBi5/XxgpU7Haqgy5FqtJX1emzAMoIDDoYaNwfG3nEzinCkUU3qBkSi4qAIw0iILAHTq0mJHa+G8pRmSHfeBfz5/7RbB87kopl3YuiBiwYdIPS846JqwO2hGPTDTqa5Yk80zeZjbz2tjeUpUTLka3Y6jMGP+qygeIxqhm9ZA6hRcX3MfpBB+mEcxm/SZzpYqCSwHn5O+ByzRaxdjmVpo9ZlA0AsGUwOnuX+Eaot9cNZlTQcsJ0vMCBAPYkWm/Tp9cS+DOmZLKwakjKAjSCQ07zO/bp5GPTVMjrpGk5UsF96ixsYYDVa/5Z7ib4iwXZASmGpoVVYLLEDYFlB8liDgwoUlSoKjEOqk6rmIBNgPI2iTOAUOGPq0FtYQC4MAbACOhsbeBh5spSJ9J2cPYlQJHQi5WNgOvXCT6L0eUpcUZkak78xQwSw5iLrEn3dentN74o5fLN6Rqy06SSiEHUQNgehnxirm8hlgGJq0kLGCWgX/AFEkx2xEzFZctXVRVWorxzJ7VlgBqmZ36YWKwc3uxvK8XzDH1PSXWE0As4WZMksD3IBsOmB5/WaLkQtWZEspk9VBvcx1g2xuvk6dSuFKiW1Byf4kgiRHgiReIGF+I5lafOFUWlUEBVB2gmSSSsn5wHtNHZRH8rmTToLqSo5ACgKQzRMw0dRtbCVJGKBippvMcwMsB/KNif26YLw7PN7yA7AE6dUfoYI+hj5wnnc1Vr1SFApndjM6Qfy2gzAvED5xfH9gnnQ6KFKnAzVL1SSpHtm0wJMFR4A5uuDUOHVCiVFUEBTDIRLAkneYi4G/QziLmeDVGZWQAlCCtRiFiNrcxIxRXjValSWg7oEpIF/DAmBeSXiCb9sJxdICw7GqOSJAEsk2Y2JjqAdUSe943w3xPNpUojL5VecEaYEBSp1SpNixM3m8tOJOQ4nUqUSJLAkn1SQCVbZdAsrDaQT84aylUJUUCwBgkAWEG5J2IIG3fHOWHxQ07Vsa4bnlrUlf+IXHZuojwZwxkM5UpZikopE0WYy4Pt1jdlA21Kt8ZRq5d0PpaOsMGCnUf/2+hwpkK1YoFqfiNcOylF0ERYke89DEY6ReQu6o19ydS5prqpeo8MWgxMbknUOgJiwA+Q1+H+pUJcBpp6FndWJB1ABekAz1OLGYql6BQDSTZgDt1MH/AJ/XHdPhg93sO+57XmZkYHJlcUyXxGaSIkpocEVGqbgDTsZHuJ03BMtgWZyCw5pEhxGqGI7TC9YHcmcGztIV0psZGllqaSAe+4JBUkQRN/jDNLjOWWnrqlmUHV7DaRfUbkAT1jEStUVidLL81GEcsasSBAFibx9O2+EeIVfUp1TDKCWCmdIB1e4n8ygC0Yb4jmhmKRYBl9QjSQCoRFIAiDJaATMbsMJVVNMKqKp1CRMsbGNhcxv1+ML/ADIUjnO1FVaaxCr/AHY3BuGZ3O5LSsD5nCzEiQBrmewibm52+R4w9xPgbfdvVNVGIUwigktN+/u6bC02wnWq+pRl4LKAJj3qREHyCGE/GMnbI8FL+xUbm9aoJvAKEX7ErMYzHzytw+WJmJJMAGB8fibY3j1fwnLkz3Cs5poajoumFWSZ23sLnwMZqNRgqq2xhz3A69gdsGTMNUy4IJSqH0uNiUM3UEAWgiet8HyORLVIpyW25p5fkwAQBeLY8VHo/TjNXSEQmILbkx0B+m+C0uKv/wDGv0BFhaNzt2w/m6C5RibaTLm0EmRqMD5FsEXJ06mtvTWSCZ0CZjeYH647LiloDUrFsrmkaGako7EQPqLWv1wSm+ttQDAgMIPSSLmL7D6ScRcp6gcU9V7kmJhQBvaSZmIiLz0xZDFWViJEXKk/0N473wJY0VHdOsiiCSCtzbef4R1nHGXzNSpNMFaaXCiGYmbAtcRHicAqV9TatITcAsBtIsDq+McQy6SpDkkbMNuptt4tvgxtvI28YOIfVCKgZfyyRt5JPUbYQzqMXBqh9BZRpAAE7ElgTIvsB8xivnsvUZtQKqT2YgyNzOkwetu2FMuzOrCoyPSZSrWvOxEgAxEnUbbecZbszXQZOBhAAurxpEftOGKYCsCGiLEiwPzMbdsHy2ZanRGudaryxfUQBHzcicTKUO5WZMwD3O5+SOo6SJxf0OtFTh+cDtU0KzaGCudrwDYGCdzeIxPzWb0VKlWpOkODBMQoCyLdTqJ3x2/E0ouJ0iqRE2uOgY9d9j+2NZ/jdM0xVNElTpWDsSSVOnmGpQO48YtJs14EeN8O9OuQCStQaptMGQy94kTIi0YVzOST0KswCVsT0iIj63xWTMrVytM2LpAt1G3mTp0sb7z2wpVy/qKlgZJdSYOkKQNWk3N2t8AnG7VlD5N2estcLGqidcn2uwEiJ9wKnp1wbLcKX7stOqqnqZvzGSY6i5gR2wPPVwgWCup5i+5XSTJ6m++AVs/UcabKzRplpPNsRYT3xoyyZrALL0ijORDKWKINjCgSZ6qp5e8gnvjrL5UFtMsPztpMFyTHumQJ7Rhj+zPT0ohLECJ7KOp/xGT8k4FUcIuv80XDGIB6m4IBuf6YkvoMfbHc5XKU2KpFoQseWTYSb2/riDlOHVFeWqK2ovqSd2aCTE6TBXbpi1wDhiVqL19TFqhaNJIUhIFwdxII2G043xfLKBScIdVNi0KATcCQJvBiYm/W2K+WkZNWTeFlQQDCqvTv4sRbzIxQpZGnXqmnTrgnSWVOWLWgFeWZmQRMGb4Hl6QprRpEJNVCtmDHUke4SQCw6SYIx1wnKUPRL06cEObizylrG4BJU9txgKPFCbvBzkqa6qn4ekKQqsynyGIZtrggYd4S5Sp6TsHJEo2kKSBGrVHLqBKmRuGE3wKrRR8yqlqilkNQhmIIbkGpLQGgkSNgDjaUgjBiQGpkgOYGoaTM9V1C9outsKT9dmijj7RrWoVlYFDTqaVRCAebm1dvB3OJuR+0DVDGgx/KxI/xENaO0E/HTFLO8XILVcyqg0wFVBcibglitpkELPeZ2xL4bxImagp00YsVdtw2k2IAjRGxW8kGI2xWqjZOylQyNVq+sr+F6e5gs7ajAM3CrJNgL464zlKkRRoahpOqQL9oEyT9ItjP7bqDYp+hH9WwtU4pVZrs1x7QSF+YG/64HNKm0Lhaod4BlhRy4qPLVdJGn3MJjlAkwdv0wtlPV1VGqs9OY5QpUEbiKhAYx1HLe2k74A2Z0CdDHTeBBvfuQCfrgz8VqVVCFQFMe6bfTvi8sEqsATnfxh7ggBiAs6p3uZFrWwNqGXWjV06tIIm86WAEbzEhYPcYrZPg9Mm7m3TSIxzm8tQCNS1fhS1QqvMzP7vIAkdbHYxiQvlk0tEROJNA05GR0IFiPH4WMxg41U6U6cdOU7fRoxmO9nEoZvMUyuudWlfaBNyV6dwCe/jtixlvaDeY3FrH98SclkiVIClSLETF/gjB8pXdCyHniIEEMLfBDA27Y5xro6yM4nWYkSSYEC8QN/1wFMyQRzMUbdQxAtc7QQDBGOM7nGPQTP5528QN/nAKtUFSSRIU+y3ybzf9MCW3TFRw3GqaaaknU3uAkALbe9jsLfOKQ4mmrnBZX9rLc97EEW+ZxEfh71ATRDFzYcx026QOWO+GxRq0HlKTIE/L7lPxFo/f4x0rALsZrcAq1qghWSisGKrLJO+ygkjwRi/l+DqB7jPZAAI7AXt9MTE+09QUmqPoPRQimAf5iWJnpjqvx7XQVwhUlgDIJG8W0i6g79YBxXTNT7OGrvpq6hBQFR5JUn/YYLUqLTo+kzQW00wAdl6nwBPTvgVPNK1GDM1GETYkEi5XcSBsdpxmd/vj/MA0/PT4tjlJVQ1kXr1WaSZVBM9J8T7gs3tBP1xQ4NQHokwC2ogwNh0UdlCxbrvffE3NHWy01G5uewHj5j9MVstkkpNyg66lzJNygPQ2FpxOWaZuJGzCpTqMhFUn3cqiNJ2OqRI6bbjCuTDVWEIopjVJ3J303B5R12nF7i1AF1aSjxpmAZEzHSLnfzGAZGiXRXpooDgNJtInrGoExtP1wrwSsiNDJLH96zqryAQIDCxGoHUQCTAtucM08sgNRmYU1KqpYmDAIbSDOxIXyYjBc9klAUMNGlt17kHsJaZmO+J54bVIJcFTA1gGVMGQWCEsGH7fri6ZXnA9k+ct+EujTpUt591rwLC+rviPqShnRrlUgFZvBggAXv7THkripw7NlNQ5TeCNVvEHTYx4x09IVSOYaKoYqtjp0xGmQDBu5v0xIfLZmkkM5bjagEGiS9hG03G8npuQJxG4Vk2zFZqtZg6EnSosBBIllkgNY7yY7YROcepInSLFihvIiR4uD9CMVuDZxWLv6VQqoBDhtIZpPKtjqBkTAjrOGrS+RzbvRfdilNnUBRDBbblgRfp2xFq5w+iPTqEueVmIMwNyJIjwYI7YJmmOZ1o7OhXSQIGkiG0qO6+6esgThF8sKXIbSSdRIOoi5kRaLWwB2DpVNMGB4gQbEdR9DtizwGsTldTAAlncwLTqcmPG+PM8Qp1CkhDFUD0gDzEncSrC5XvYQfOK+UzmnLrSAllpBSsHciN/meuGoVG2C05UMZzjKuqvChllVYg9xIEMOwsJxGqqXIes9Mh3CqLhjOw0hYsZuT9MGXhy0qPquPWOk6iDEEGCRJEQRHkfOE3DBbrLqdQ0nWQQZBIA7QD84KecLA6tF7M5r8Rlq7sSJ6NAH9BG4jE6llqmUJr0WHpVXh0UBgBMKQzAwbtMdTjeT/8AU0jXb+8VmhFsOU2Hcg7/AEg7YFxHPC60g4LAepAAVkItI6m8ghZE742VaslJqx/imZJpo1IhaWoFuVZYN2PS5vGIbcNarUd6TlSkQoJuRcNv7TsRGHOH59TRFGppYEssFWJawIIIBgiXBEXhcd8H4U3qJRra1JYlTdTALzEidICj/qxEpIraE2ydY5hapmEQymo3JBEgSBYfm8Y2M5XDwEVVG7RN94sYmMerHCKSyxCnTJ1Gdu++EeI8SoaVVHIcxpIptHk6iunbucdF8llA7wT14jUqNC0wT/NLebDUFH6Y7GaNRR6pNOk7BEWbv1Y6QSIgFQJ3kzbBctTVZ0kkm8lp/S+A5mklWsw1tIEEK2nTquRN7RNpiMRbJYlVpZ4sSrKoJstrDoPpjMWlemAAQbW9rYzDJyZpss2gOrMFW40tBsJAB87R+uBZbiLU6rVHeo8kKQ0G8CApAEWGN5tSmVRySVNQhgx9ohtIEe1bRhY1dZXQIJNKoe4sNQIuJiP1xxTbf0dW6WSi6U61QSCrRsy6TAuSYsZkAEE9sY1FeZQFKmCRAAMH2yREHr8R1xz60mJ5Te4/qMJpTR6xU8xgwoe9uwlTA7DF407JytUWcxnPu6qRTULFug/QQMKL9sBHMsdBBgMTsBYx8k4JnaaLSKMxNP3BW/vBYQqExIkeT0kjePk8po0uUMggkMQNh2vJvYgjFWFkxSy1RmrSVHpsrA6IKgzN7Ce1pw/wrI0UaodGkGTqZrdJjmhVHaBhRM8zDUtORt7gf0BInAcywqQtQtUm4QtpAA8JDQPP74sc5NJ0MZTOU3zXLJVA0tIiYJgW3sDYm2A5ioC7/QtvaZgKe9jhOsFoy6rznZQSZN7KTYEyfEb4HlqLM59R9JJD8pgGxGm9ysWvvgSjeWVOtFfgdFVUu0C/ewHS52N74Uo8Rd67logkCmQbLpmDfvOCZjKMVhTO8CeUk3t5tf8AbAaIqqopqqjWxBcggBACz6pLbRBIEwY3IxyV3g6dZM4jxF2BEF2W8CBIvadr+OuH8jWpjL0kNSnIUWDC/XtMfTEzLsiAqSIY6x0MWixPydPT9cHJ/BK01pMSdQYgzPUkhg0xa52x6KrJxcrY3Vy7BC9MIXAgFbwvXT58nCa5w06DKNQcMNT+6dRWWB+Jve4wei4flqVFATdjyLJFpWTJESNxJwtUrldLhXem0qzFQvMNtKg+0/zRuI6jEkm6EsCyVPT11ERWsIJJnlm21yZ7Tijl6tkZvbDEzc6mEDb8sgjbHncxkan94Py2TwJsGvBi+wGG0zrOopkRcHSV7EHl6iSBgpNZJyvRrMcMFTMMJ00RAZZEsYmNW8d9juMXMxmqdFLmFkLbfsAoi3bCLkF3WZdh6mmQDywv9O++G+D8NWoxWoG9ReZNVhqG0AGJxbcsvRcIZ4dmaAYJUpsLwjAliotuYmTfYFRhTi/C6K03fWdT6iZ/Pf8Ah3nSRtEnAeHrULHUfSevqAE7BIIv/HptEYSo6SW1OXpUzpkzIA02uzEmZvOMm8hdI9HQyCutMppR1BCqQAplYOkCOnQCRjzOdrvSraKo9OZYemJXYxBaWb/QjGcQyyl0qAVPSkSX2n3SIiBCg/I3wIaGb8QTzmZuAGJuA0n53uZxr6NXYxm+GM9GoaZeEio0d25gChKq0xJEH98UqPEwqozimDpHPTpwRqtYX6z0OF0zVRGVdbLRqwWYe4bgQZgCbExt5x1S4OmVLF3ZgzQm50re3zOoFttsKSVEi22ZleG+hWRqbE0q0qwaJR/cJgC0lugxEq5QmnSzCNBdAjCLCohIPiYKfpj0ee0MrBvYRcnuJj/NePrjy1Cs9FamWmNcSDeYsSACLNFx1/Q40fkm2KWGXeH0dOl1Lq+kSVaCTF5tH0MjDdSmzujsQdBaFOxLCDqAA8dtsRfvDUqUk+paFmAx8QN1G1+2E/s/xCq+cEmFaQV1sFmLmNVj8YME2m+jSpHt63GOUqEpqSCAQYIPcBjFt72x5yp9ocw1keRsS6ISe/KoC43nPtI5qmjl6NJpAh9bliSIgamEEHoNziY4f1x6hIJtUFxBUdmJPeZ7dMdbo51ehxWdSOcmP+dMBr5klgyEKbB2AltI7JbURa++E+I1StUMCWRklQbqCJHSd7YPkMl6lFajsRVk2SR1gbGwA3O2C5dlo9ll+EUCikUlaQLnc23NtzjMeb1EW9Q2t7hjMc7ZsFDiDq2SZDJ/EEeW1bd+hxGyOYs0rUEs0spJDEEToIMkiR+hwzxPKivTVSdCCGNhJa+82i87b4pZGktOgiAe26wIv38Em8+cKLqKvZ0eWKZl2IVtbkMYBkjpt4+Ix3lsgxpmrPMsyxXoHuFneRbV3A3wBaRaofVI0RuYkE7ARdmHe2LeT4P97QczqlOppRAVIlQILypkgm3164lWwvWBfilBFh6SFCWAghjqk2gAyO8Yn1/TWoaWmoajALqUOukkSJ5u3N1th1eLjSZRmIIAgSGjqD0A/wBMDpaRzVDpZ7cx5h87ksRfvhKNEb6G6HDkp0uWZN9RJljBib9TAgYB94IQVKpAMCew2MAkbA/vhLJValXMnUAKKJyjsSQAY3mAd9hOC8UzAABsy7GmZvAtHy0Ag2jGoq9mjUBC1HC9QoIE3tJMb/OOslmRTqwQQrGS0THyReMIcSq1CyAqHCqSbfwjpEQThrK0CVT1B/Np3gmCOgmNh033xnkiZZy+fpVFDaPTkwCyhC1/Bm/Y4B9oHV6TIGJkAsFP5QVLAjYiADYdMafWY0QOoJ6np9JOJFLhOt2apTSVOltU9bmBE6Z62nzilsqZzhTJWT8MPrbRIZRpEEjc80jtvGFeJcUWjUKAAkCYXaZjS3Ta9sItWqNX9NSiFClRRdl0qSGEm99Sj9cP8S4YlavTBqaUYBoJC6aZgkBokQeX4YY1K6Ybxga4L9m/vFX1azkU0IIC7MxAJUNY6RIkx4nfHtM5kEenpqe0eYgC/Sw/02wxkcklOmPaiooAAACqB2HQWx5D7S/aFatREWTTDSwAPNGxJj2hhb9cN+iRJdbIhiHFQ6RIUBYEdOUmJ89euO6WUoByalUhgY1PpAMCYmIwOnmFBVHqiSTpJAUETCgGwmO+HWyGWDO9V3XRA9T8pNyQZs0CLDHL/o6B6/CFd1qJUGoX0oFhvnfpbCVTOQTzBXpmLjYjwd4tjeeyNJKdSqsOlf0zJUAFYiYHSI+uJQBp0UDEa1hjImYM9Qd7CB3xngyoczjVDTeopWo/uEruQJlQsQ1u5/0wbNZAHKVapbSULNK+0lSVJ0xsZa02kHpaPkuJh+QaZF7FgB5uJ8YrGm7U2ptUJRySygBZ1Ek80aonsemLC+zSqjqhQVsnTbcQCb76ZE/oWxSz+ap+idYNRPaBGognbmM6D5JAxL4dTUZZaSgiHZLTb3QD+ov5xzls/NQUigZqodoBAQgGG1FjykbzGx64qfoLWLM4T6HoLSrUhrXUusVOYqxkRpPS1r7YNW4lAWkELaBJqP8Aw7KIF9R26bTgeT4upB5YQDpva15Nx5+O+JSZ5TXdYChwHVmMbAWJIEEXIxFTTZf6jOayHqHVU0lX5RBPL5g/8mMSKNH1iHdPxaf4dQEwOWwYk3vt9Bit6mtbH2z179f/ABhPKcFqerVrAEy0BYHPrEtebKDsep7Ya/qBvIxTq/ikMBC0BMFoJNQXiOkx5GDUOBUkq6lfmuSqxAmxgbxjilQgVfUaBqA3jSBYqSIgzvjstTydP1BT0muRCEk2A3IJ935j8rg3WEKr2AbhWUE0kbmI5gzMTA63Eb7YWzvEKaN6Oa1kqk060At15agAiou19x1nGcTBel96CqjR+FAYMbxcKQADeAZB+uEszlm0LTKkis7fhqZWlaOQ7jmN4t0jHRNdhafRUyHC/VoSwKSSF09IPYiOmH8nwymFCmZEkFSVGo91Bi1ukb4TzdIAekGP4QBb5a8gjpfrguWcyA8svW9/E98cHVC/QNTJvJ56e/VZP1M3PnGY7Nel3/Z/98Zi1IuAH3qslWmmhWLDUHEkEdNIEXv184qZLJpQUIdKDaCevfySdycdnhwo0lWkNMGyy5uexEsp+LTOJvCwKZfRUDlt1ZnLz1DD05b5gfXCbvKJhbKmdyIIWFltXjodySRG++LuUzq0csr1CKZfUwDdT8DtbETN54ei8t6TRA5hIYxAHmYEETGJWUYkjmLEbsSbt2B/qBjRrZtCOWz1LSENVpAhSrMNU2lR56DvhrPZREBes7DQJVmJJB2EWJJOH24iMsnqyCCVD05APbUJUmw3x1l6b15qVAAGEogGw/ib+bsMPolWxChnHAMANJk6hpM9bd+m2D1a6uAxJDAgaTP7Hr+2OszlkQqCdIpiSwIEEmNyIvgZrrVRWRQKhMFlblI7wo3No845DrAOsrEWkeVJ6+QZx1k8xUdHUwiqQjPs0GLKL30n3YCMwVq6dR6F1H+oItt0OBLUZmFn0AljAEAmNMqtxIEXE+TjVglnr8pTAFotYfGJvEs6i1xJCyArTad4PaRc/AOFuH8RhdBYAryrrMawBY+PjEmo5r5hTVUrTRgSBDFmUzKSAdJIA3794wlF7I2qC5zMINYXUxOpDo6Eqb67bEo0DeMGyj/ikr7TuO4uIPe2OKsS7EadTF4IiJ8bfpjVTLemAamoO9qaQZZjtsDG8z2BxHbwVaPXcHqVqlJqLVQ4UwAwnSrTGrbUYBH0w5/Z+gHXUJU/4V/5t/tOPC0q9fL1dJqVAHAY6Wix1ESY6RFzN+mGs3xI0VUgq1RgRIOpiRvLtJESDpWB84tWXCG2CVazUtVQggn8EK9pg6pECCYsThTjmVDmnpaq+nVq1IAu5NoMBhN7SQBcRij9i8oUpO7CGc2PXSOneNRnCubz9PMZiovpJUCwAdJJJIJMlYsbAgi284iklo3HFgqGW9VkppUKqRMuWOhbXAYmBsB87Yo5vKUaLuENRkI3BJZbGSDY9LQLYW4HV01GYqyyihgwJ0lSbAkSVgAzinxSqulXkRMAiIJ3jt0xG2smirZ4TIZFvVCkMoYX12Og7F4NiQBY3x6xMoylmDK8XAJMBf1gnyxOOa9Y+mtTpVcKAQJ0oGvYXJYgd4AwLiOXbXOmQ6ABdRAaPcDexg72/bCbvJEuiZw7iWnM6ZBSv+IjD22ki02PKQYtMYE6fiuCgIDtBiLx8wTEDHOco00ekpDe4kSp5WN7naZjre2HmpPqLKSahMhjBhht07TbFaxgN06ZxlcpWqOxpUKmlh6bwplWABDGGAVgQBpnZrjbCFVYJ9RlV/z6nv53Jv4xRzlOpmGYVhLFVCPFnAWSCBs+5kzIgdMTk+yzKy01I1vsskW6sbEaQN4vi/GjLeRnJZ8VFMAwCR8gbdYv2xTOaFQDKhWEgO7SFULIm8iWbYb4m5XgCCv6b1HCg6pRioewB0zdYIMmSSI2OPbZHgVCkPw6Sib6iNRP+Yy374jcapEp3ZPbIUVSalNNCgyFUfMC1yZ/XEN8u1Sr6+Z/9uTSpk2pi5Gq92AA32O5Jxf+1VCKLVRqHpkVTpMCV7jqL38X6Y8w+t0LPPMOVLQoImLbk2MnFToskBr19RqRCUmIKhmudNwewBOw7YJ9n8szZlqjyw9INTBkgazNhPusZ84nJURmKZpGFJfZCv7tiSyiDbzipwjhFCGOXrPoMB1mx8cyBgYPQjDUKX2BzyUeKcMFQGldjvU9QyEJvpCqQAYvFyOuB5TIU8uAGqM5Pt1NvHjsPM4cz2aWgigIWJsqIpP6xP1nHmWNR6mqtOprUxogADpDIT9AZxawR5ds9C3qT72+lV8bxM+9Vux/R/8A74zGya2PVMtU/vXroENgtJjI7ie/c/tjeZ4fl8ykSsge9HE27m8/BxLyiV2uzMJGmXOqB/Co3C/XwBgteklORUaT1CoBp8AkyB8YCVaOjYzVDE6V8KGkksO0kzG+5tfDBoUqTso0ai0kCJkjoL/tiVkM/DltIgAhWNRS15u0wd7xh45lChKtJbqASZ/r+2BfFmSsBkguZr8qzSp+4EQHboD4G5HxivxTOem1iNRnTqMAmP8AuPiRhLK0Ey1GWY2MszHdj1jubCIxunkWaTUYsCpAUyQskEGD1mJt9caUmxRVADlC4FBjLVY19gwIbSLSYgyfnBM1UFMenUBa2kKVLK1gdMkR+uOcxkW+8K4LhxMEbXBEwbAkFhtN8YMyrZl2K/iLBDEmIIsRNiRH0wIvP0J20cjLtSUAkHVHIsalUzczsOy7nG+G5fW+hnYRJWDpnaB1MgCZEYXzCFqhI5SNyDc/XDOSCgk6y1X8oQGFjvB9x66z8AYa+gOkW60IANbQf43Jk77knoDiDxFSHgKNJPK02HW8dN7ecY+frMro7hTEKdOog+TP7DAuE5mSUgvTTl6nYX5uv743RNHdLM84S7EjUNIm3cxYfOJ9NCubqMBELbyxAX4MBnM4t5aiKQimAKe8KI/puPODjhvqgsACV/U/BH+uNiKdDp9inFnFSlre5UANMRpkST4FzbED1FklEQqCYgQSNpAi02+Yxf8AtHkT929wuQCIA5eu7TO1hc4kUwETXYqoAZb8tzB32vHjE2qLVFPIcbAQqodwRZTAUeCwaIBvb4xzluC1KisEUmSgBHKFCkTL9TY7XvidlMyzssIyyLIogntMmw3tj3n2Ypj028GZiAPN+nk4ytSroF2eRz2UroPSZ6tWBe3Met2UaoPSTtgWSy9cjarpka1Iuw2gEn3ESNRkgTEmMehzPFz6ziNQYyq3LxCjvtOxntiR/a1f1VZTSVTUCDTTloJOqGabiBJAidtpw1nZGmkNfaVyppNYBNNPRElRJkiCbiwibAdZOCVuEeqq1AAzpsC0COsNFjHXY7YqDI6kIao7Ai/tE/8ASowu1E0yop8wHRpP8PkA7b9MCT9DhvJ5yvw9qjN+GAYJYlwLgkKAIJdoiSSLxGB8N4zUNUqoUCmIYgGQReCWMA/E3xa41mjUqIgQ6t2BnbYX7SevjGcLoqgZiLu5CgC1rbgREgmTGM5JL9I1csBPsuVzWU0s34tFihae11PkRa3ZvOOKGaZ3rFqbKwAViTbTfawjc/rjnhlRqGYpIFYrVBpliYBKAuttywOofDYdyzL94qtpNwvNYHYgrBYGJUNtHNi8VtGTzkmNUJgNM03JRtJQgG1h1BGKFL7VNqFNaJIkLr19zExpsO8nD1enRrrTFVTKNqgqfyz1giPg4h8e4jl0dPSOovMim28ESPG4xkmzPB3xvjFUDmcLTNmGmQQQd9yB9MTuE5smqpGoUnlArdGADKygiRIRlI+MH9N61PTyhpB/EDOOgIJWYnvsMHrZJ0QenSFQAiTS0sFg3NjOpbnbGi6JLId8mGpVUHuX8Rfqbx/zrid98OXpKxVZqMAqwEJPc3uOpIvg+e+0aUKqjQ5idUgqNJjqdzIAgXxOymQaxapUkrEMxNpneZ8doGG3xywJX0E4rm6ruBSgRZ2XlUn5Ykn6TP8ARvhAb01NQ6m/N2nsNhHxhXLIhZ1BLMhhhBtv1tOKNA6VnSLbk3xORqtjgr4zEA8aqf8AysPEgft0xmJbHwJuZ4yAkquskgQ2sMZ8qwK9x0+cXeHVVpUTUkgOZFMVGYAmIUHdjO7MT9MZjMGcnFUhKKsoU84+nme/bcD/AAzJjC2U4NQIkVXRzN0f+qmZ+oxmMwZzajZoK3Rqpwaot9S1f4C0rva+lSC3STEYoZatIGpGRuqtuD/qPOMxmEpuRJKmA4tRQtTq9UkGwPuFtwRaO0+cJVM6KmmmUU9p1T8qY5T5GMxmOTnixtYOSFWpGllDD3s+qWG8gqL/ABI8YaolfYi8oPNPKJ7xF5xvGYkfK2icUK52mNbe4m15AVTFgBpuPA/XEuj96caF9PSSSSGvGxm8jbGsZiy8rjpEaLmSVSptGmxkQPgeMAHFGQ+nl2DVHICCJ6i5B2XuTjMZg+Kbk8nSUaiVM3whKLIXY1CFhSzfm3JCxCC9tMbYiVpqVNSogEMCDu6EhSDbZjPkFRjeMx25vJyUcWT/AOwtbENdFbkLGTBAm37b/TFmrmTTpiiDUgKSoJPQE7bXNtsaxmOD8smNRQoFuE1NBARiDBJOmQWFz7gcd5jVNIQopjS6ELzAqrSp6QRe3bzjMZjop3KgSwWafG2D1UIXkhk/mQi3XfUrD6YPWzTWML9J6x0i2MxmM5tOirVnneJ8T0VnJn1NJKsPaggHmPckQB5xX4fUDGTIA/p/v3xmMxvK64sUUSeNVfWdHB0laqCn47nvfFnO8SQIKjiyyLoD7hAMEgwCBtvjMZixk5YYZJJ2eX9ZhVamSZEuCo06luSsC+kmLTg1ThxLqaq6KgI3WN4kTG2N4zFl5HGqIvls9Hwmh6VRhI0lVM9mlwf30/QYlZ/hyPUR0YK+ol9zAhmmLGZ89ZxmMwYydlrBM43lypVyurQbaRsSQZI7Tihw3OAAh1BhZ2/r8HGYzG8rqjePIOhmBqJManG367fqcV6JVVXVF/6km2MxmOUfLJRG4qzBxhxb0f3P/wBcbxmMw/5Wbij/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9" name="AutoShape 15" descr="data:image/jpg;base64,/9j/4AAQSkZJRgABAQAAAQABAAD/2wCEAAkGBhQSEBUTExQWFRUWGR8YGBgYGR8eIBwdHSAcHyEhHBwfHSYgHxojIBsaIC8gIygpLCwsHh8xNTAqNSYrLCkBCQoKDgwOGg8PGi8lHyQpLCwsLCksLCwsLCwsLCwsLCwsLCwsLCwsLCwsLCwsLCwsLCwsLCwsLCwsLCwsKSwsLP/AABEIALgBEgMBIgACEQEDEQH/xAAbAAADAAMBAQAAAAAAAAAAAAADBAUAAQIGB//EAEAQAAIBAgQFAwEGAwcDBAMBAAECEQMhAAQSMQUiQVFhEzJxgQYUI0KRoVJisRUzcoLB0fCS4fEkQ1PSg8LiFv/EABkBAQEBAQEBAAAAAAAAAAAAAAIBAAMEBf/EACQRAAICAgICAwADAQAAAAAAAAABAhEhMRJBA1EiYXETMoFC/9oADAMBAAIRAxEAPwBbgwUsCoJ1i0iIP+0X+MdU3chyvp3Ymmx0sCJ2KgyCOxGA5/MDL66bBwYGlgREGYkTPQiMZk8x6zahTC+mLS25NhERYD64+PTtn1k6R1nquh1BTUfdy2hjbb/e2N/eGJZvTkgEudS2VQST+inbAamTAqFnZSxFizKCDNyt/EdYn5wBM0yVYRlqagzGwZQANjG8yRGCo5wLkWaYKIGgqu9j/tOE6ppO8gQ5F2h5MbCNHN/phuhmZQIAuvT7R07QOg8/rguTKkTLMAGSp6QkobbwZB7MLbje2Eli2S7dC2Q4bTl1qU1LMg1Age1ZWbEkG9/EHDmYemGAJICjSLG/xAN4A2xHrZFvvI0O9QXK6wwYCwjWbauYCVOKeYytatT0AD059xIloPQEiDa5GJONCi/ZPzKvmHZdJFJRAJkFiRuLSYwlxTL0yVokM5X3H+GOlrBmjYwIm+LGa4ZmlokoyBlG4AuBvAgw3xI64gmkzMYBKlmhR7nExuRyg9W8x1xURglyL1QzgavS06fbG+mBf8pK3U9cLVMpUq1D7wrHQCFJXlMRqMLa98egydVUoOjsVrOFAT02AQK8RTJABhTJvilwziYp0ChpakUvqWZJ5mJJ1WYmC0dehwl6C6o83mPsuUOhtR1rKmYkz1sLiOvfxjOGfZ5HgVUKyTzsZ1RvpUwY2x6jN5pHAVNQQgyrLp0mfyk+3bpI8dcCqUxQhGqGormDqXSQ24kdJiJFiemJzkOlR5PN/ZmpSqA0gKigyIAG/dNUkXiRNu2PR06X/pKSMIVaSSp+ATe3ffDfEdCQ0C3OpiYIiCPMxtgH32lUplVqD2hLqZBUXBUjfa2DPyOSIvGkyZwzhw1EIYUKD8KdjP8At474ayFAZasLAGoGBOq7sIZY69GHicZlE9SpSY6KZsupBYFurDe8iQYsfAwahmjW10rh6TEMRcg3GpBeBuL4ijWiuRJpuiNoMlvUAEKWhp1iCARIMfB3w+meqUywAA2gwJIIEfSdQjpGNUqdT7xTXTqKsRqhdbJ1BYAKPrzdo3xezvCdaiOVxYajbcbhSek4k/jiJVUnYjnKK1kQBlIIAdWsATtc9rj9MTml6bo8soALa5YIu41ONlBWYLTa04epo9OqKdhrkCCJMAmZuQsCNt4viVx+uXK0yt2YHTJmzAGTuZmIvucaF3TJKthcpmnpyQA0AgBWJBAvYgEkRt184Zqeq1L1KpA1pp0U7G82vIEDqxBnphbh9SWsANJIkE9CLbD6jHeRn76Q4ldJsGIVQCZLCwMgxiRWaSM37N/2q9KgdAhfa7i7i55mN1AFgTsO98bqVNSgktUFhJaYHYEnY98Us7w0M1Ng4pqCA0iwU9RJiegnv3jAauT5opBmpt7SVMr/AIiQOTqCb4M2hQV2jnKujqYqoCTcFviQT8DbC/FssCDTdVcag9NZtZWQze8wDA7YRzlE0mcCCziVBWV1r4NuZSR/lGBfe6aU30tprOQCFBaGtYDSd5EGIMRNsdYpvQXgPlwqUwTBZAFWbksbb9zK4by9NhJJJcHqYFjawO3jxhOlwxM1lCiuRUQlrn/3FBs1tjuDuDOHctmgRzjQ35pZYB68xgd/2GC379mSJfEs7VQ6fbLQ7gFmeY1ABiQEgkQDJ8YDxfhKUgjUmYiCZLWYwNMDoCpJjsYGxxYr5ujUU65C2Bfpf2yP4CbSR1HQ4zKUPTziCoAVIIVSqlQTcFBETAK+PrjtzaRzolZSkKRXMmoVzCksgA3gX1G8rp7REjFFuOV69b01b01F6hSxGx0ht5O1sKcUygoVcwNy4DUr7KwMz1hW6WnG8hSrotFU0kMSakrcfm1EqB2gG/zjP2FbaK3pDsD8iT9Sbk41jrUf5f0/74zApjpA83wupUAatVAAjmkSAPMAfXGstnMsJVGJjmJY7n+WRc/AwYqDoDgO1USA2prA9SeWfAvhPPIlI6fQUAkqDYAkR0mwuLnBpPbEvomVM2KryyaCRpYgghpHKdJG6mAfjG3oFSAfd0Ef0OxwZ1UOHdVASXgDbSD/AMjG6vEQ6LTJYTB2BvO8htQ/SBhqV6C17AJmKikuWYHUEMzJ2taOhBjtfF3IRJ0E+ob6iBZegHQjxiHk2mooCsTVcAxP5RAYjpp8xacejyPCmUB2bmAg3MEneJvAPmcCVoSo7+61GdWChYMHSQV03OpQOYO1gV2vvhirxMU02aBYcpA/pvNowGrU0+4SQQLSBcSOp6YSztMugLsRB/LNz06XAMGfGN6Loytxd3YqjkGCQvU2+R+moHDPC+JOygLSVHABeGOkSe4kk/WY+LxMnwR3qMilYADXBi5IFgDflO++KeUyNTLl0a2oAjSZBAtt3G3SxxJTikVJs7rZbS3qZipJklRNz/KiRsBYkD5x3la7OZcCdoFrWifMNMnv5wrxDJswDEQ0wrtYbbKT1PfffzPXBcoyOtNjDu7ESdR0gLJ3mBt9MNStgksHWSzoq1nWqPTRaglrFdEc3Ptdl+msSMVOJ/Z6mKRNETAlVRpDRexhrmZF8W8vwqmnOZZl6sbD4BsMLZv7Q00DcwaNzqnTG5J2AGLJL0ZWSUpipMrcQSjDmUkSJWLWM4EtGmaoLatCLpRbaTJBMACQ3KN4nvg+XQQKxkC5RQYBDDdo6GxjtBxHzHEiazN6inQTqABknRJgzAABi8kmMc3uzosIpM3r1IVkUENqWYbUA2mLc0ELMGf0wtn2pVHdvSb1agE7htV1dTYEaSo6j3AwcI0+KK7c1NgwOpFNmFtMtMFv3AEYebh/p0aB5XVWYsCbgkswsAQSv83TG1hGtAcurDSixIBMi4EQOvUk74OPtETUFNyoKiWKKxntMWE/P0xM4lThg1J0C1TGk8uhjAkRzBWkSNt8b43w303SqjQxaWpdTpgzJEFZkfXGUa2Hl6KtGiDUSo7PqVXlXPWAbSB5EDpidUzOhndwZGrmE8ouTHa0eZIx6HitAVKaGY/m7a1kH9YOIuWWlUVwF1KraL7tpMsSepO8ntjRl2yS3gLwngsU6doAElZ/MZJJO5MRjquwRiHtcKzb77DwD379OuPQ0cxTRACVUadQE3IG8dWG364j1kWqKmoHQ+4te3/i+LdGq0RpD1qalwoBJX8wb+Qhrajv12ti4raRpEwBG9wPn/XEXO8INqdNDUEcw2jsxPmT0m04YprVNVkZj6agIs7Ej3kn3H8ok3IGJKDaRYzSJ7cNr1HA0yAN5GnV/GxExB/3i2K2S4e7LpqBYTlpsTJKhmbUpuF1EzrImIx5zgVXSp1QNR0hhEA6pZSfcFYaCDt0O+PT5zPGotSbBdIJEAs02VZsBaCMPWEG7dsiVXTKZkJTslWxUGwudibWgjftihxyhoUV1Kwt2kTN7ER0PfEUg5ipUZiyqtWyQLdt5iLbYpU6j6PRQqwdik6l5FaSQRNiLhT1BG0Yso5tmUlmKA8NoVKzVMwQStRtOgmdSgAEgkDYgEDa0b4EudBqCmCjKjSii7Ag7gbJtPfHoaKFaPprTKaAFWYII2BkE9d8RmyS+qE0kVAFqahsSd4PUT0O3S+IpWyVSJ/F+C/ipVUx6pBcSTYDVbrtIgdT5xW4LxfWo1COZgf5YYiNug04RBHqaH0+pBCspiWLElSN5sIkdxjVDMGRqtOx6GLb7W2IMEdQMKSclnoidaNVcwNR5DudnOMxQTO04F/0qrH08Y1jlbHQvQQzTGowhYLJ9t56Cwt++GvUpvVdACwZTJAMrNjuPbIuNxjjh+VKoSwZmJYAdTzWP+Gww3TpikDqVaciABGp9jJgW7cxxrZkc1OHEqadJVAZSdZuoAvcLckgbC2JucqhxTpqqqqmVVQJOxJMnr5OK2W0hk0QKaH2qRB1Ar9TzGTO+Ji0izVAwUem7IDHRTH022xWZDtCtCLTT+8gB2PcgbmRqielsGyfEEguampQWGojeLSo6idownlc+vqRqUnYX8A26fTDScDyxAJWoxUR7tMYrfTIkhfOcXRqkgO4KgHSPbB1argAt0AJtODPxqnBAFUoygh4i53Ug9R+hwjn8og0qtIjUwAkySeg0iZ+Zxao8GIpABgp7FTE/IPeNoxJCT9GtTI6tRAZlswaFDKZIBY7GdP7401dqkFyZG21pvAjfb6xglChVBqhiKhRC9IfxwCSCbMpkQN9xgVHh7lxmnhSyuugDWyiNIAZYEW1TBgj5xqTVGto4ztakEArOugHV+IRE9436np1xqvQpsaTyaZpEVUZVPt7QFnQetumB5zL+pRdDEtcs2487HsDHjDz8PK016qAAOtoiPj/AHxrqqLs3ncy1bd0IGywyqfqRf6jEwVVqBRoPKZZIUDlOxvBB/4MM5nh7sCosQsqkxr6aRtfeAcSMlXBCKtMIzKWBaRBAspgjm6Qe+JvKN+lfOcTfk5SdR37DoGPQvfxbBc3So0gKlQemZBMNJBm2oLuB1MYkZxxTbnWozVF0tURQdJiNJEhuuzARjmnk1D6qhV9U3BI6E3O4/pMYLjVF5I9ScuGgh5+CDY9vGE66rOmRqNh0IJ2282vbCnCsxTUhRDE+1tIVv8ACwj3CPg9MM5hF9TUCLwSu15nrcz2xarBbTEzkQtTWyXZdJAm8wbXvMbSBiHx6tUV0V9ScoB1G5Q3GqJvFiR1x6Knnfu7O1RTUJlqYVrwSOXmjSFndZsNsQeOZGtXq+qNLH28jDSukzCkwWAJ91pM4cXdgZaocTT7kqH8UqI5YMgG3uI6bfGA5SgWuA1IC92UW+hIA8/TE2khdAfVFP8ALvpJI/hbS38LWi4GHEfWySCaasCzOvuYCVVAyqxJPYE/TBUb6I3Q/wAOpqzbH1HVmWRDCnygFiPbJ7+IxqvUqK60A4LhdbNudMwu4gsesbCI3xiZA6yyl3kEFg/MCLypMMhH8JBFsT82XNZ0UD7wFMSGj0ygcMzEXYlQFC9pm+HFZC3gt5AsNQBAE2AgiblmncyT36Ymtw0xULPa5PugkXmCxiwi3XDuR4hRZEVG0kiIazAxMPOx8nHfEMjVNGoAjFypgKR1EC8kDFkZZR5zK3QMF9JyJA3Bt+YDc2Enf9MU+EZgM2hk0NEkRIvYlTtBnqJGF0y+YQKtRNB0jSSJ1eb9fA82GN8FNSo5DKysoAEbaiSb/wCUqR9cT2a8WdLwkU6tUBmJZg51b8yjr2nbwMd1MmWBYwqpZSCZMe4kg8sG0eMa42KilKklGj03JmBAJUzEb2v/ABYzhD+m9Pn0hnM6zYk+4G2kTG0AbYMvlGmbTso5bNxQBdmMD8+9h1br83xF49x+PTNHQZBlnVwAbQAdifdIE9O+PT8YyaFCFuDutNgCP8JIi3a098eLQem1RFZlBbnp1FBUifcFMDmHSZBjtheOK2yzeAXCOLv6q0zWfneGCkBRrMSAQR7iGO23nDfGcoaeqoxR3sGIXmkbEqFEyIMg3wq1EUDprUSUJJpuHCuokROgkKb9TfBOJenUpgJVZSyhRrYliQSeYEQRYCcdG8g6AKDG1Yf/AI//AOcZiJ//AJo9QZ8Bf25sZjvw8fs58pH0Nhu1MgE22EyOxJEdZwpXyLMJ1U9RJLB0Z7R1IIB+MFy8U00qCY2i8zJtPU3M43Sqq5B9QAQZEwwPiVAP6nHiqj0FfhHCw9FXhQxAD6KaKJHYBZAt3wHM8MFGmQDfUxliIuZJsACb9sKZjh+Y9P8AAqm9yabkW8qWgm3TCGU4rWeQzl9EagwYmSQBYi5Pa484r+Ks28Afu9Msa5l1LQsA6bWHTuJ7RfHosllS0EKXAvy3/wC0eMScpw8KQK0lSYVLyQJ/KFhV8Tixl807ksk0wBCaYEdvBjtEY2W7IhfNZWm3unSplWBIZSPjmBB8Y5Gd0sBqLEjqQYHmwM/OGM47uup3HqBbuQADA6gW/wDOAZc0XQVmAJYCCxIEkAGy7nVPTAaYrs1R4sPWCqLqVLbGVNiBexibnAtRaqFQ+IcsFAa4+u3Te3XBqh1uXlfTVSAEWJkEXJ8dwMIKGpNJg6hJi0EGBB7RY/TE4VoXKyvm83TQVKQUs9tSgRNu5MD9f1xBzXGDSZUQLoIHKfcpkgqYO4gR0M4ZyqaVcsGFNmLSSSATuJO9/wDth/g+RRKJESxOpixliy+T2uR8jHRNNWB+kdZrJqyh2kkMpFyDZlIuDsN8Rs3l/UqNTVQ2ggT2O7KZtuRt2xYrZrWw0Qunoep+emJ9Sjo9R+UH+8eJOoi5B2uZ6YlNZLjRphV9LSVYkfmJ1f5f64NTzGXRWNSmKTEiVM36csmY+YwWjmVRHFSkWYk6XdbLqAUAddwekCd8TsllFkseZNMMKnMIUE8pmVIvtIM4iSq2Zvo6WjQcVRTZgKlwKjbH+U3MTFtxGH6/EkUJUfneVpnR7EOkQASB2mLtfHf2f4f6RYMBzksogghLASJsd7DpHeMT83SIqOrQSCYgG2kwANwGggkgzfEb6N1ZrjTNFN/aIK7m1x3vMDCTBo52BECJMk7jfcDbecPZvh/qCmQxUwS120lV5YKzE7QeuBhVZRpINh08TBB23GHSegNkbLJVdphyuq7NGld7AASTEjbFujlElSEZn08sxAWVUmBLagCbCAe+DZTjIA56YpQCwv0FpIVTbrbDPC+InWlWmAGcNy7kyUmCbg8rG4gAk4Tb2S7Z1UyIZbmpcaZDdAZA6dR3wpnKS0EqVi2t4CrTKwS8nTpcNKqZJIBgD9MN57PTUWnRkVJksDC6BMid2JO0DpjPXHLvUbXo1GAFYKxIJAHNFoE7gYsa0ZpgPTpsQXpuRAaRzR/mhGO+19uuNeu2oLTrs4BiCp/h1XmAoi8kdRhj7oJJJu0yfpH7DAuF5RmqVKlwpWFAMzo9xMf4xHaMcHalTOvRqrxI1VdHX1BRqKAKZhibExtcDcE3wGkNE1su9NkRgHUGDAtDJcaxMBgbi0bYnPWqeu4YAo4/ECBlUH8odj7iRE3g27Xo0KdIVDTOlGECBqVt7ANUVVa/S/icd6rByeStmc16icvWQSw8RETE/GxxOpZemtULDFgnucbiABpMxFiLDcYGAct6lStrrNcIWIG/tkWAG0xvvbHPC1JDVHOpmNzG+m0diN47W74E8I0cjjVfxNImQusxJ3MDb4OE8zXpZca6ugvcqaraiT4UAwB8DCmcqJUq1lIZmZVpoqFgbDUTqU9GN1KnxjhgHo0zmKjNTXSWUKAzmALsT1J2gWxFFaFKQ2mZpmlFZZVxrYad9ZOkKsTOmBbbfHlCr+kXWTTclZIJIYNaYIBcWM+TbHp6VRiRadT6KepZ0hbheX8yCQT0xmbekBraNLctVIs23OkwRUBgyN8OMqdBeUS0y0gHSh86j/tjMPJmgoC/hmBEmxMdxFjjMH+TyA4DdSgVdkB5QZB6hhv12nDQ4Xruqi8E6tJEneLhz/y+J9bWTLD/ANwsCNrFreQQdr4YLgemagVwmwmCRFgeoAI3HQ4z+jp+nR4YyVFA1JO5RogT1EmCcV3y9JBqIKgCJBkR8XP9cT6eadySxAbqOnxv++NVKurS6X0mSs9vE7jocbs2zdXJaiLNYapfrqHQgTBG8jHVUtTgsVHUibHvuAbd8by+fLMBqksRGGauVSpIfVIWwBi5/XxgpU7Haqgy5FqtJX1emzAMoIDDoYaNwfG3nEzinCkUU3qBkSi4qAIw0iILAHTq0mJHa+G8pRmSHfeBfz5/7RbB87kopl3YuiBiwYdIPS846JqwO2hGPTDTqa5Yk80zeZjbz2tjeUpUTLka3Y6jMGP+qygeIxqhm9ZA6hRcX3MfpBB+mEcxm/SZzpYqCSwHn5O+ByzRaxdjmVpo9ZlA0AsGUwOnuX+Eaot9cNZlTQcsJ0vMCBAPYkWm/Tp9cS+DOmZLKwakjKAjSCQ07zO/bp5GPTVMjrpGk5UsF96ixsYYDVa/5Z7ib4iwXZASmGpoVVYLLEDYFlB8liDgwoUlSoKjEOqk6rmIBNgPI2iTOAUOGPq0FtYQC4MAbACOhsbeBh5spSJ9J2cPYlQJHQi5WNgOvXCT6L0eUpcUZkak78xQwSw5iLrEn3dentN74o5fLN6Rqy06SSiEHUQNgehnxirm8hlgGJq0kLGCWgX/AFEkx2xEzFZctXVRVWorxzJ7VlgBqmZ36YWKwc3uxvK8XzDH1PSXWE0As4WZMksD3IBsOmB5/WaLkQtWZEspk9VBvcx1g2xuvk6dSuFKiW1Byf4kgiRHgiReIGF+I5lafOFUWlUEBVB2gmSSSsn5wHtNHZRH8rmTToLqSo5ACgKQzRMw0dRtbCVJGKBippvMcwMsB/KNif26YLw7PN7yA7AE6dUfoYI+hj5wnnc1Vr1SFApndjM6Qfy2gzAvED5xfH9gnnQ6KFKnAzVL1SSpHtm0wJMFR4A5uuDUOHVCiVFUEBTDIRLAkneYi4G/QziLmeDVGZWQAlCCtRiFiNrcxIxRXjValSWg7oEpIF/DAmBeSXiCb9sJxdICw7GqOSJAEsk2Y2JjqAdUSe943w3xPNpUojL5VecEaYEBSp1SpNixM3m8tOJOQ4nUqUSJLAkn1SQCVbZdAsrDaQT84aylUJUUCwBgkAWEG5J2IIG3fHOWHxQ07Vsa4bnlrUlf+IXHZuojwZwxkM5UpZikopE0WYy4Pt1jdlA21Kt8ZRq5d0PpaOsMGCnUf/2+hwpkK1YoFqfiNcOylF0ERYke89DEY6ReQu6o19ydS5prqpeo8MWgxMbknUOgJiwA+Q1+H+pUJcBpp6FndWJB1ABekAz1OLGYql6BQDSTZgDt1MH/AJ/XHdPhg93sO+57XmZkYHJlcUyXxGaSIkpocEVGqbgDTsZHuJ03BMtgWZyCw5pEhxGqGI7TC9YHcmcGztIV0psZGllqaSAe+4JBUkQRN/jDNLjOWWnrqlmUHV7DaRfUbkAT1jEStUVidLL81GEcsasSBAFibx9O2+EeIVfUp1TDKCWCmdIB1e4n8ygC0Yb4jmhmKRYBl9QjSQCoRFIAiDJaATMbsMJVVNMKqKp1CRMsbGNhcxv1+ML/ADIUjnO1FVaaxCr/AHY3BuGZ3O5LSsD5nCzEiQBrmewibm52+R4w9xPgbfdvVNVGIUwigktN+/u6bC02wnWq+pRl4LKAJj3qREHyCGE/GMnbI8FL+xUbm9aoJvAKEX7ErMYzHzytw+WJmJJMAGB8fibY3j1fwnLkz3Cs5poajoumFWSZ23sLnwMZqNRgqq2xhz3A69gdsGTMNUy4IJSqH0uNiUM3UEAWgiet8HyORLVIpyW25p5fkwAQBeLY8VHo/TjNXSEQmILbkx0B+m+C0uKv/wDGv0BFhaNzt2w/m6C5RibaTLm0EmRqMD5FsEXJ06mtvTWSCZ0CZjeYH647LiloDUrFsrmkaGako7EQPqLWv1wSm+ttQDAgMIPSSLmL7D6ScRcp6gcU9V7kmJhQBvaSZmIiLz0xZDFWViJEXKk/0N473wJY0VHdOsiiCSCtzbef4R1nHGXzNSpNMFaaXCiGYmbAtcRHicAqV9TatITcAsBtIsDq+McQy6SpDkkbMNuptt4tvgxtvI28YOIfVCKgZfyyRt5JPUbYQzqMXBqh9BZRpAAE7ElgTIvsB8xivnsvUZtQKqT2YgyNzOkwetu2FMuzOrCoyPSZSrWvOxEgAxEnUbbecZbszXQZOBhAAurxpEftOGKYCsCGiLEiwPzMbdsHy2ZanRGudaryxfUQBHzcicTKUO5WZMwD3O5+SOo6SJxf0OtFTh+cDtU0KzaGCudrwDYGCdzeIxPzWb0VKlWpOkODBMQoCyLdTqJ3x2/E0ouJ0iqRE2uOgY9d9j+2NZ/jdM0xVNElTpWDsSSVOnmGpQO48YtJs14EeN8O9OuQCStQaptMGQy94kTIi0YVzOST0KswCVsT0iIj63xWTMrVytM2LpAt1G3mTp0sb7z2wpVy/qKlgZJdSYOkKQNWk3N2t8AnG7VlD5N2estcLGqidcn2uwEiJ9wKnp1wbLcKX7stOqqnqZvzGSY6i5gR2wPPVwgWCup5i+5XSTJ6m++AVs/UcabKzRplpPNsRYT3xoyyZrALL0ijORDKWKINjCgSZ6qp5e8gnvjrL5UFtMsPztpMFyTHumQJ7Rhj+zPT0ohLECJ7KOp/xGT8k4FUcIuv80XDGIB6m4IBuf6YkvoMfbHc5XKU2KpFoQseWTYSb2/riDlOHVFeWqK2ovqSd2aCTE6TBXbpi1wDhiVqL19TFqhaNJIUhIFwdxII2G043xfLKBScIdVNi0KATcCQJvBiYm/W2K+WkZNWTeFlQQDCqvTv4sRbzIxQpZGnXqmnTrgnSWVOWLWgFeWZmQRMGb4Hl6QprRpEJNVCtmDHUke4SQCw6SYIx1wnKUPRL06cEObizylrG4BJU9txgKPFCbvBzkqa6qn4ekKQqsynyGIZtrggYd4S5Sp6TsHJEo2kKSBGrVHLqBKmRuGE3wKrRR8yqlqilkNQhmIIbkGpLQGgkSNgDjaUgjBiQGpkgOYGoaTM9V1C9outsKT9dmijj7RrWoVlYFDTqaVRCAebm1dvB3OJuR+0DVDGgx/KxI/xENaO0E/HTFLO8XILVcyqg0wFVBcibglitpkELPeZ2xL4bxImagp00YsVdtw2k2IAjRGxW8kGI2xWqjZOylQyNVq+sr+F6e5gs7ajAM3CrJNgL464zlKkRRoahpOqQL9oEyT9ItjP7bqDYp+hH9WwtU4pVZrs1x7QSF+YG/64HNKm0Lhaod4BlhRy4qPLVdJGn3MJjlAkwdv0wtlPV1VGqs9OY5QpUEbiKhAYx1HLe2k74A2Z0CdDHTeBBvfuQCfrgz8VqVVCFQFMe6bfTvi8sEqsATnfxh7ggBiAs6p3uZFrWwNqGXWjV06tIIm86WAEbzEhYPcYrZPg9Mm7m3TSIxzm8tQCNS1fhS1QqvMzP7vIAkdbHYxiQvlk0tEROJNA05GR0IFiPH4WMxg41U6U6cdOU7fRoxmO9nEoZvMUyuudWlfaBNyV6dwCe/jtixlvaDeY3FrH98SclkiVIClSLETF/gjB8pXdCyHniIEEMLfBDA27Y5xro6yM4nWYkSSYEC8QN/1wFMyQRzMUbdQxAtc7QQDBGOM7nGPQTP5528QN/nAKtUFSSRIU+y3ybzf9MCW3TFRw3GqaaaknU3uAkALbe9jsLfOKQ4mmrnBZX9rLc97EEW+ZxEfh71ATRDFzYcx026QOWO+GxRq0HlKTIE/L7lPxFo/f4x0rALsZrcAq1qghWSisGKrLJO+ygkjwRi/l+DqB7jPZAAI7AXt9MTE+09QUmqPoPRQimAf5iWJnpjqvx7XQVwhUlgDIJG8W0i6g79YBxXTNT7OGrvpq6hBQFR5JUn/YYLUqLTo+kzQW00wAdl6nwBPTvgVPNK1GDM1GETYkEi5XcSBsdpxmd/vj/MA0/PT4tjlJVQ1kXr1WaSZVBM9J8T7gs3tBP1xQ4NQHokwC2ogwNh0UdlCxbrvffE3NHWy01G5uewHj5j9MVstkkpNyg66lzJNygPQ2FpxOWaZuJGzCpTqMhFUn3cqiNJ2OqRI6bbjCuTDVWEIopjVJ3J303B5R12nF7i1AF1aSjxpmAZEzHSLnfzGAZGiXRXpooDgNJtInrGoExtP1wrwSsiNDJLH96zqryAQIDCxGoHUQCTAtucM08sgNRmYU1KqpYmDAIbSDOxIXyYjBc9klAUMNGlt17kHsJaZmO+J54bVIJcFTA1gGVMGQWCEsGH7fri6ZXnA9k+ct+EujTpUt591rwLC+rviPqShnRrlUgFZvBggAXv7THkripw7NlNQ5TeCNVvEHTYx4x09IVSOYaKoYqtjp0xGmQDBu5v0xIfLZmkkM5bjagEGiS9hG03G8npuQJxG4Vk2zFZqtZg6EnSosBBIllkgNY7yY7YROcepInSLFihvIiR4uD9CMVuDZxWLv6VQqoBDhtIZpPKtjqBkTAjrOGrS+RzbvRfdilNnUBRDBbblgRfp2xFq5w+iPTqEueVmIMwNyJIjwYI7YJmmOZ1o7OhXSQIGkiG0qO6+6esgThF8sKXIbSSdRIOoi5kRaLWwB2DpVNMGB4gQbEdR9DtizwGsTldTAAlncwLTqcmPG+PM8Qp1CkhDFUD0gDzEncSrC5XvYQfOK+UzmnLrSAllpBSsHciN/meuGoVG2C05UMZzjKuqvChllVYg9xIEMOwsJxGqqXIes9Mh3CqLhjOw0hYsZuT9MGXhy0qPquPWOk6iDEEGCRJEQRHkfOE3DBbrLqdQ0nWQQZBIA7QD84KecLA6tF7M5r8Rlq7sSJ6NAH9BG4jE6llqmUJr0WHpVXh0UBgBMKQzAwbtMdTjeT/8AU0jXb+8VmhFsOU2Hcg7/AEg7YFxHPC60g4LAepAAVkItI6m8ghZE742VaslJqx/imZJpo1IhaWoFuVZYN2PS5vGIbcNarUd6TlSkQoJuRcNv7TsRGHOH59TRFGppYEssFWJawIIIBgiXBEXhcd8H4U3qJRra1JYlTdTALzEidICj/qxEpIraE2ydY5hapmEQymo3JBEgSBYfm8Y2M5XDwEVVG7RN94sYmMerHCKSyxCnTJ1Gdu++EeI8SoaVVHIcxpIptHk6iunbucdF8llA7wT14jUqNC0wT/NLebDUFH6Y7GaNRR6pNOk7BEWbv1Y6QSIgFQJ3kzbBctTVZ0kkm8lp/S+A5mklWsw1tIEEK2nTquRN7RNpiMRbJYlVpZ4sSrKoJstrDoPpjMWlemAAQbW9rYzDJyZpss2gOrMFW40tBsJAB87R+uBZbiLU6rVHeo8kKQ0G8CApAEWGN5tSmVRySVNQhgx9ohtIEe1bRhY1dZXQIJNKoe4sNQIuJiP1xxTbf0dW6WSi6U61QSCrRsy6TAuSYsZkAEE9sY1FeZQFKmCRAAMH2yREHr8R1xz60mJ5Te4/qMJpTR6xU8xgwoe9uwlTA7DF407JytUWcxnPu6qRTULFug/QQMKL9sBHMsdBBgMTsBYx8k4JnaaLSKMxNP3BW/vBYQqExIkeT0kjePk8po0uUMggkMQNh2vJvYgjFWFkxSy1RmrSVHpsrA6IKgzN7Ce1pw/wrI0UaodGkGTqZrdJjmhVHaBhRM8zDUtORt7gf0BInAcywqQtQtUm4QtpAA8JDQPP74sc5NJ0MZTOU3zXLJVA0tIiYJgW3sDYm2A5ioC7/QtvaZgKe9jhOsFoy6rznZQSZN7KTYEyfEb4HlqLM59R9JJD8pgGxGm9ysWvvgSjeWVOtFfgdFVUu0C/ewHS52N74Uo8Rd67logkCmQbLpmDfvOCZjKMVhTO8CeUk3t5tf8AbAaIqqopqqjWxBcggBACz6pLbRBIEwY3IxyV3g6dZM4jxF2BEF2W8CBIvadr+OuH8jWpjL0kNSnIUWDC/XtMfTEzLsiAqSIY6x0MWixPydPT9cHJ/BK01pMSdQYgzPUkhg0xa52x6KrJxcrY3Vy7BC9MIXAgFbwvXT58nCa5w06DKNQcMNT+6dRWWB+Jve4wei4flqVFATdjyLJFpWTJESNxJwtUrldLhXem0qzFQvMNtKg+0/zRuI6jEkm6EsCyVPT11ERWsIJJnlm21yZ7Tijl6tkZvbDEzc6mEDb8sgjbHncxkan94Py2TwJsGvBi+wGG0zrOopkRcHSV7EHl6iSBgpNZJyvRrMcMFTMMJ00RAZZEsYmNW8d9juMXMxmqdFLmFkLbfsAoi3bCLkF3WZdh6mmQDywv9O++G+D8NWoxWoG9ReZNVhqG0AGJxbcsvRcIZ4dmaAYJUpsLwjAliotuYmTfYFRhTi/C6K03fWdT6iZ/Pf8Ah3nSRtEnAeHrULHUfSevqAE7BIIv/HptEYSo6SW1OXpUzpkzIA02uzEmZvOMm8hdI9HQyCutMppR1BCqQAplYOkCOnQCRjzOdrvSraKo9OZYemJXYxBaWb/QjGcQyyl0qAVPSkSX2n3SIiBCg/I3wIaGb8QTzmZuAGJuA0n53uZxr6NXYxm+GM9GoaZeEio0d25gChKq0xJEH98UqPEwqozimDpHPTpwRqtYX6z0OF0zVRGVdbLRqwWYe4bgQZgCbExt5x1S4OmVLF3ZgzQm50re3zOoFttsKSVEi22ZleG+hWRqbE0q0qwaJR/cJgC0lugxEq5QmnSzCNBdAjCLCohIPiYKfpj0ee0MrBvYRcnuJj/NePrjy1Cs9FamWmNcSDeYsSACLNFx1/Q40fkm2KWGXeH0dOl1Lq+kSVaCTF5tH0MjDdSmzujsQdBaFOxLCDqAA8dtsRfvDUqUk+paFmAx8QN1G1+2E/s/xCq+cEmFaQV1sFmLmNVj8YME2m+jSpHt63GOUqEpqSCAQYIPcBjFt72x5yp9ocw1keRsS6ISe/KoC43nPtI5qmjl6NJpAh9bliSIgamEEHoNziY4f1x6hIJtUFxBUdmJPeZ7dMdbo51ehxWdSOcmP+dMBr5klgyEKbB2AltI7JbURa++E+I1StUMCWRklQbqCJHSd7YPkMl6lFajsRVk2SR1gbGwA3O2C5dlo9ll+EUCikUlaQLnc23NtzjMeb1EW9Q2t7hjMc7ZsFDiDq2SZDJ/EEeW1bd+hxGyOYs0rUEs0spJDEEToIMkiR+hwzxPKivTVSdCCGNhJa+82i87b4pZGktOgiAe26wIv38Em8+cKLqKvZ0eWKZl2IVtbkMYBkjpt4+Ix3lsgxpmrPMsyxXoHuFneRbV3A3wBaRaofVI0RuYkE7ARdmHe2LeT4P97QczqlOppRAVIlQILypkgm3164lWwvWBfilBFh6SFCWAghjqk2gAyO8Yn1/TWoaWmoajALqUOukkSJ5u3N1th1eLjSZRmIIAgSGjqD0A/wBMDpaRzVDpZ7cx5h87ksRfvhKNEb6G6HDkp0uWZN9RJljBib9TAgYB94IQVKpAMCew2MAkbA/vhLJValXMnUAKKJyjsSQAY3mAd9hOC8UzAABsy7GmZvAtHy0Ag2jGoq9mjUBC1HC9QoIE3tJMb/OOslmRTqwQQrGS0THyReMIcSq1CyAqHCqSbfwjpEQThrK0CVT1B/Np3gmCOgmNh033xnkiZZy+fpVFDaPTkwCyhC1/Bm/Y4B9oHV6TIGJkAsFP5QVLAjYiADYdMafWY0QOoJ6np9JOJFLhOt2apTSVOltU9bmBE6Z62nzilsqZzhTJWT8MPrbRIZRpEEjc80jtvGFeJcUWjUKAAkCYXaZjS3Ta9sItWqNX9NSiFClRRdl0qSGEm99Sj9cP8S4YlavTBqaUYBoJC6aZgkBokQeX4YY1K6Ybxga4L9m/vFX1azkU0IIC7MxAJUNY6RIkx4nfHtM5kEenpqe0eYgC/Sw/02wxkcklOmPaiooAAACqB2HQWx5D7S/aFatREWTTDSwAPNGxJj2hhb9cN+iRJdbIhiHFQ6RIUBYEdOUmJ89euO6WUoByalUhgY1PpAMCYmIwOnmFBVHqiSTpJAUETCgGwmO+HWyGWDO9V3XRA9T8pNyQZs0CLDHL/o6B6/CFd1qJUGoX0oFhvnfpbCVTOQTzBXpmLjYjwd4tjeeyNJKdSqsOlf0zJUAFYiYHSI+uJQBp0UDEa1hjImYM9Qd7CB3xngyoczjVDTeopWo/uEruQJlQsQ1u5/0wbNZAHKVapbSULNK+0lSVJ0xsZa02kHpaPkuJh+QaZF7FgB5uJ8YrGm7U2ptUJRySygBZ1Ek80aonsemLC+zSqjqhQVsnTbcQCb76ZE/oWxSz+ap+idYNRPaBGognbmM6D5JAxL4dTUZZaSgiHZLTb3QD+ov5xzls/NQUigZqodoBAQgGG1FjykbzGx64qfoLWLM4T6HoLSrUhrXUusVOYqxkRpPS1r7YNW4lAWkELaBJqP8Aw7KIF9R26bTgeT4upB5YQDpva15Nx5+O+JSZ5TXdYChwHVmMbAWJIEEXIxFTTZf6jOayHqHVU0lX5RBPL5g/8mMSKNH1iHdPxaf4dQEwOWwYk3vt9Bit6mtbH2z179f/ABhPKcFqerVrAEy0BYHPrEtebKDsep7Ya/qBvIxTq/ikMBC0BMFoJNQXiOkx5GDUOBUkq6lfmuSqxAmxgbxjilQgVfUaBqA3jSBYqSIgzvjstTydP1BT0muRCEk2A3IJ935j8rg3WEKr2AbhWUE0kbmI5gzMTA63Eb7YWzvEKaN6Oa1kqk060At15agAiou19x1nGcTBel96CqjR+FAYMbxcKQADeAZB+uEszlm0LTKkis7fhqZWlaOQ7jmN4t0jHRNdhafRUyHC/VoSwKSSF09IPYiOmH8nwymFCmZEkFSVGo91Bi1ukb4TzdIAekGP4QBb5a8gjpfrguWcyA8svW9/E98cHVC/QNTJvJ56e/VZP1M3PnGY7Nel3/Z/98Zi1IuAH3qslWmmhWLDUHEkEdNIEXv184qZLJpQUIdKDaCevfySdycdnhwo0lWkNMGyy5uexEsp+LTOJvCwKZfRUDlt1ZnLz1DD05b5gfXCbvKJhbKmdyIIWFltXjodySRG++LuUzq0csr1CKZfUwDdT8DtbETN54ei8t6TRA5hIYxAHmYEETGJWUYkjmLEbsSbt2B/qBjRrZtCOWz1LSENVpAhSrMNU2lR56DvhrPZREBes7DQJVmJJB2EWJJOH24iMsnqyCCVD05APbUJUmw3x1l6b15qVAAGEogGw/ib+bsMPolWxChnHAMANJk6hpM9bd+m2D1a6uAxJDAgaTP7Hr+2OszlkQqCdIpiSwIEEmNyIvgZrrVRWRQKhMFlblI7wo3No845DrAOsrEWkeVJ6+QZx1k8xUdHUwiqQjPs0GLKL30n3YCMwVq6dR6F1H+oItt0OBLUZmFn0AljAEAmNMqtxIEXE+TjVglnr8pTAFotYfGJvEs6i1xJCyArTad4PaRc/AOFuH8RhdBYAryrrMawBY+PjEmo5r5hTVUrTRgSBDFmUzKSAdJIA3794wlF7I2qC5zMINYXUxOpDo6Eqb67bEo0DeMGyj/ikr7TuO4uIPe2OKsS7EadTF4IiJ8bfpjVTLemAamoO9qaQZZjtsDG8z2BxHbwVaPXcHqVqlJqLVQ4UwAwnSrTGrbUYBH0w5/Z+gHXUJU/4V/5t/tOPC0q9fL1dJqVAHAY6Wix1ESY6RFzN+mGs3xI0VUgq1RgRIOpiRvLtJESDpWB84tWXCG2CVazUtVQggn8EK9pg6pECCYsThTjmVDmnpaq+nVq1IAu5NoMBhN7SQBcRij9i8oUpO7CGc2PXSOneNRnCubz9PMZiovpJUCwAdJJJIJMlYsbAgi284iklo3HFgqGW9VkppUKqRMuWOhbXAYmBsB87Yo5vKUaLuENRkI3BJZbGSDY9LQLYW4HV01GYqyyihgwJ0lSbAkSVgAzinxSqulXkRMAiIJ3jt0xG2smirZ4TIZFvVCkMoYX12Og7F4NiQBY3x6xMoylmDK8XAJMBf1gnyxOOa9Y+mtTpVcKAQJ0oGvYXJYgd4AwLiOXbXOmQ6ABdRAaPcDexg72/bCbvJEuiZw7iWnM6ZBSv+IjD22ki02PKQYtMYE6fiuCgIDtBiLx8wTEDHOco00ekpDe4kSp5WN7naZjre2HmpPqLKSahMhjBhht07TbFaxgN06ZxlcpWqOxpUKmlh6bwplWABDGGAVgQBpnZrjbCFVYJ9RlV/z6nv53Jv4xRzlOpmGYVhLFVCPFnAWSCBs+5kzIgdMTk+yzKy01I1vsskW6sbEaQN4vi/GjLeRnJZ8VFMAwCR8gbdYv2xTOaFQDKhWEgO7SFULIm8iWbYb4m5XgCCv6b1HCg6pRioewB0zdYIMmSSI2OPbZHgVCkPw6Sib6iNRP+Yy374jcapEp3ZPbIUVSalNNCgyFUfMC1yZ/XEN8u1Sr6+Z/9uTSpk2pi5Gq92AA32O5Jxf+1VCKLVRqHpkVTpMCV7jqL38X6Y8w+t0LPPMOVLQoImLbk2MnFToskBr19RqRCUmIKhmudNwewBOw7YJ9n8szZlqjyw9INTBkgazNhPusZ84nJURmKZpGFJfZCv7tiSyiDbzipwjhFCGOXrPoMB1mx8cyBgYPQjDUKX2BzyUeKcMFQGldjvU9QyEJvpCqQAYvFyOuB5TIU8uAGqM5Pt1NvHjsPM4cz2aWgigIWJsqIpP6xP1nHmWNR6mqtOprUxogADpDIT9AZxawR5ds9C3qT72+lV8bxM+9Vux/R/8A74zGya2PVMtU/vXroENgtJjI7ie/c/tjeZ4fl8ykSsge9HE27m8/BxLyiV2uzMJGmXOqB/Co3C/XwBgteklORUaT1CoBp8AkyB8YCVaOjYzVDE6V8KGkksO0kzG+5tfDBoUqTso0ai0kCJkjoL/tiVkM/DltIgAhWNRS15u0wd7xh45lChKtJbqASZ/r+2BfFmSsBkguZr8qzSp+4EQHboD4G5HxivxTOem1iNRnTqMAmP8AuPiRhLK0Ey1GWY2MszHdj1jubCIxunkWaTUYsCpAUyQskEGD1mJt9caUmxRVADlC4FBjLVY19gwIbSLSYgyfnBM1UFMenUBa2kKVLK1gdMkR+uOcxkW+8K4LhxMEbXBEwbAkFhtN8YMyrZl2K/iLBDEmIIsRNiRH0wIvP0J20cjLtSUAkHVHIsalUzczsOy7nG+G5fW+hnYRJWDpnaB1MgCZEYXzCFqhI5SNyDc/XDOSCgk6y1X8oQGFjvB9x66z8AYa+gOkW60IANbQf43Jk77knoDiDxFSHgKNJPK02HW8dN7ecY+frMro7hTEKdOog+TP7DAuE5mSUgvTTl6nYX5uv743RNHdLM84S7EjUNIm3cxYfOJ9NCubqMBELbyxAX4MBnM4t5aiKQimAKe8KI/puPODjhvqgsACV/U/BH+uNiKdDp9inFnFSlre5UANMRpkST4FzbED1FklEQqCYgQSNpAi02+Yxf8AtHkT929wuQCIA5eu7TO1hc4kUwETXYqoAZb8tzB32vHjE2qLVFPIcbAQqodwRZTAUeCwaIBvb4xzluC1KisEUmSgBHKFCkTL9TY7XvidlMyzssIyyLIogntMmw3tj3n2Ypj028GZiAPN+nk4ytSroF2eRz2UroPSZ6tWBe3Met2UaoPSTtgWSy9cjarpka1Iuw2gEn3ESNRkgTEmMehzPFz6ziNQYyq3LxCjvtOxntiR/a1f1VZTSVTUCDTTloJOqGabiBJAidtpw1nZGmkNfaVyppNYBNNPRElRJkiCbiwibAdZOCVuEeqq1AAzpsC0COsNFjHXY7YqDI6kIao7Ai/tE/8ASowu1E0yop8wHRpP8PkA7b9MCT9DhvJ5yvw9qjN+GAYJYlwLgkKAIJdoiSSLxGB8N4zUNUqoUCmIYgGQReCWMA/E3xa41mjUqIgQ6t2BnbYX7SevjGcLoqgZiLu5CgC1rbgREgmTGM5JL9I1csBPsuVzWU0s34tFihae11PkRa3ZvOOKGaZ3rFqbKwAViTbTfawjc/rjnhlRqGYpIFYrVBpliYBKAuttywOofDYdyzL94qtpNwvNYHYgrBYGJUNtHNi8VtGTzkmNUJgNM03JRtJQgG1h1BGKFL7VNqFNaJIkLr19zExpsO8nD1enRrrTFVTKNqgqfyz1giPg4h8e4jl0dPSOovMim28ESPG4xkmzPB3xvjFUDmcLTNmGmQQQd9yB9MTuE5smqpGoUnlArdGADKygiRIRlI+MH9N61PTyhpB/EDOOgIJWYnvsMHrZJ0QenSFQAiTS0sFg3NjOpbnbGi6JLId8mGpVUHuX8Rfqbx/zrid98OXpKxVZqMAqwEJPc3uOpIvg+e+0aUKqjQ5idUgqNJjqdzIAgXxOymQaxapUkrEMxNpneZ8doGG3xywJX0E4rm6ruBSgRZ2XlUn5Ykn6TP8ARvhAb01NQ6m/N2nsNhHxhXLIhZ1BLMhhhBtv1tOKNA6VnSLbk3xORqtjgr4zEA8aqf8AysPEgft0xmJbHwJuZ4yAkquskgQ2sMZ8qwK9x0+cXeHVVpUTUkgOZFMVGYAmIUHdjO7MT9MZjMGcnFUhKKsoU84+nme/bcD/AAzJjC2U4NQIkVXRzN0f+qmZ+oxmMwZzajZoK3Rqpwaot9S1f4C0rva+lSC3STEYoZatIGpGRuqtuD/qPOMxmEpuRJKmA4tRQtTq9UkGwPuFtwRaO0+cJVM6KmmmUU9p1T8qY5T5GMxmOTnixtYOSFWpGllDD3s+qWG8gqL/ABI8YaolfYi8oPNPKJ7xF5xvGYkfK2icUK52mNbe4m15AVTFgBpuPA/XEuj96caF9PSSSSGvGxm8jbGsZiy8rjpEaLmSVSptGmxkQPgeMAHFGQ+nl2DVHICCJ6i5B2XuTjMZg+Kbk8nSUaiVM3whKLIXY1CFhSzfm3JCxCC9tMbYiVpqVNSogEMCDu6EhSDbZjPkFRjeMx25vJyUcWT/AOwtbENdFbkLGTBAm37b/TFmrmTTpiiDUgKSoJPQE7bXNtsaxmOD8smNRQoFuE1NBARiDBJOmQWFz7gcd5jVNIQopjS6ELzAqrSp6QRe3bzjMZjop3KgSwWafG2D1UIXkhk/mQi3XfUrD6YPWzTWML9J6x0i2MxmM5tOirVnneJ8T0VnJn1NJKsPaggHmPckQB5xX4fUDGTIA/p/v3xmMxvK64sUUSeNVfWdHB0laqCn47nvfFnO8SQIKjiyyLoD7hAMEgwCBtvjMZixk5YYZJJ2eX9ZhVamSZEuCo06luSsC+kmLTg1ThxLqaq6KgI3WN4kTG2N4zFl5HGqIvls9Hwmh6VRhI0lVM9mlwf30/QYlZ/hyPUR0YK+ol9zAhmmLGZ89ZxmMwYydlrBM43lypVyurQbaRsSQZI7Tihw3OAAh1BhZ2/r8HGYzG8rqjePIOhmBqJManG367fqcV6JVVXVF/6km2MxmOUfLJRG4qzBxhxb0f3P/wBcbxmMw/5Wbij/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41" name="Picture 17" descr="http://www.sustainabilityninja.com/wp-content/uploads/2008/12/wood-chips.jpg"/>
          <p:cNvPicPr>
            <a:picLocks noChangeAspect="1" noChangeArrowheads="1"/>
          </p:cNvPicPr>
          <p:nvPr/>
        </p:nvPicPr>
        <p:blipFill>
          <a:blip r:embed="rId6" cstate="print"/>
          <a:srcRect/>
          <a:stretch>
            <a:fillRect/>
          </a:stretch>
        </p:blipFill>
        <p:spPr bwMode="auto">
          <a:xfrm>
            <a:off x="6400800" y="0"/>
            <a:ext cx="2620633" cy="1758146"/>
          </a:xfrm>
          <a:prstGeom prst="rect">
            <a:avLst/>
          </a:prstGeom>
          <a:noFill/>
        </p:spPr>
      </p:pic>
      <p:pic>
        <p:nvPicPr>
          <p:cNvPr id="1043" name="Picture 19" descr="https://xabcpetwear.merchantquest.net/shop/images/small_fall_leaves_sm.jpg"/>
          <p:cNvPicPr>
            <a:picLocks noChangeAspect="1" noChangeArrowheads="1"/>
          </p:cNvPicPr>
          <p:nvPr/>
        </p:nvPicPr>
        <p:blipFill>
          <a:blip r:embed="rId7" cstate="print"/>
          <a:srcRect/>
          <a:stretch>
            <a:fillRect/>
          </a:stretch>
        </p:blipFill>
        <p:spPr bwMode="auto">
          <a:xfrm>
            <a:off x="152400" y="5101505"/>
            <a:ext cx="1752600" cy="1756495"/>
          </a:xfrm>
          <a:prstGeom prst="rect">
            <a:avLst/>
          </a:prstGeom>
          <a:noFill/>
        </p:spPr>
      </p:pic>
      <p:pic>
        <p:nvPicPr>
          <p:cNvPr id="1045" name="Picture 21" descr="http://www.envirochex.com/04Website%20Images/asperg.gif"/>
          <p:cNvPicPr>
            <a:picLocks noChangeAspect="1" noChangeArrowheads="1"/>
          </p:cNvPicPr>
          <p:nvPr/>
        </p:nvPicPr>
        <p:blipFill>
          <a:blip r:embed="rId8" cstate="print"/>
          <a:srcRect/>
          <a:stretch>
            <a:fillRect/>
          </a:stretch>
        </p:blipFill>
        <p:spPr bwMode="auto">
          <a:xfrm>
            <a:off x="2133600" y="5107459"/>
            <a:ext cx="1295400" cy="1750541"/>
          </a:xfrm>
          <a:prstGeom prst="rect">
            <a:avLst/>
          </a:prstGeom>
          <a:noFill/>
        </p:spPr>
      </p:pic>
      <p:pic>
        <p:nvPicPr>
          <p:cNvPr id="1047" name="Picture 23" descr="http://www.innovations-report.com/bilder_neu/40879_szymanski.trichomeLO.jpg"/>
          <p:cNvPicPr>
            <a:picLocks noChangeAspect="1" noChangeArrowheads="1"/>
          </p:cNvPicPr>
          <p:nvPr/>
        </p:nvPicPr>
        <p:blipFill>
          <a:blip r:embed="rId9" cstate="print"/>
          <a:srcRect/>
          <a:stretch>
            <a:fillRect/>
          </a:stretch>
        </p:blipFill>
        <p:spPr bwMode="auto">
          <a:xfrm>
            <a:off x="3657600" y="5105400"/>
            <a:ext cx="1315765" cy="1752600"/>
          </a:xfrm>
          <a:prstGeom prst="rect">
            <a:avLst/>
          </a:prstGeom>
          <a:noFill/>
        </p:spPr>
      </p:pic>
      <p:pic>
        <p:nvPicPr>
          <p:cNvPr id="1049" name="Picture 25" descr="http://library.delmar.edu/library/gallery/ArtPics/LargeTwigsLichen.jpg"/>
          <p:cNvPicPr>
            <a:picLocks noChangeAspect="1" noChangeArrowheads="1"/>
          </p:cNvPicPr>
          <p:nvPr/>
        </p:nvPicPr>
        <p:blipFill>
          <a:blip r:embed="rId10" cstate="print"/>
          <a:srcRect/>
          <a:stretch>
            <a:fillRect/>
          </a:stretch>
        </p:blipFill>
        <p:spPr bwMode="auto">
          <a:xfrm>
            <a:off x="7010400" y="5105400"/>
            <a:ext cx="1959684" cy="1752600"/>
          </a:xfrm>
          <a:prstGeom prst="rect">
            <a:avLst/>
          </a:prstGeom>
          <a:noFill/>
        </p:spPr>
      </p:pic>
      <p:pic>
        <p:nvPicPr>
          <p:cNvPr id="1051" name="Picture 27" descr="http://medicineworld.org/images/blogs/10-2007/stem-cell-talk-57210.jpg"/>
          <p:cNvPicPr>
            <a:picLocks noChangeAspect="1" noChangeArrowheads="1"/>
          </p:cNvPicPr>
          <p:nvPr/>
        </p:nvPicPr>
        <p:blipFill>
          <a:blip r:embed="rId11" cstate="print"/>
          <a:srcRect/>
          <a:stretch>
            <a:fillRect/>
          </a:stretch>
        </p:blipFill>
        <p:spPr bwMode="auto">
          <a:xfrm>
            <a:off x="5105400" y="5105400"/>
            <a:ext cx="1752600" cy="1752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70">
                                          <p:stCondLst>
                                            <p:cond delay="0"/>
                                          </p:stCondLst>
                                        </p:cTn>
                                        <p:tgtEl>
                                          <p:spTgt spid="2"/>
                                        </p:tgtEl>
                                      </p:cBhvr>
                                    </p:animEffect>
                                    <p:anim calcmode="lin" valueType="num">
                                      <p:cBhvr>
                                        <p:cTn id="8" dur="2733"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996"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996" tmFilter="0, 0; 0.125,0.2665; 0.25,0.4; 0.375,0.465; 0.5,0.5;  0.625,0.535; 0.75,0.6; 0.875,0.7335; 1,1">
                                          <p:stCondLst>
                                            <p:cond delay="996"/>
                                          </p:stCondLst>
                                        </p:cTn>
                                        <p:tgtEl>
                                          <p:spTgt spid="2"/>
                                        </p:tgtEl>
                                        <p:attrNameLst>
                                          <p:attrName>ppt_y</p:attrName>
                                        </p:attrNameLst>
                                      </p:cBhvr>
                                      <p:tavLst>
                                        <p:tav tm="0" fmla="#ppt_y-sin(pi*$)/9">
                                          <p:val>
                                            <p:fltVal val="0"/>
                                          </p:val>
                                        </p:tav>
                                        <p:tav tm="100000">
                                          <p:val>
                                            <p:fltVal val="1"/>
                                          </p:val>
                                        </p:tav>
                                      </p:tavLst>
                                    </p:anim>
                                    <p:anim calcmode="lin" valueType="num">
                                      <p:cBhvr>
                                        <p:cTn id="11" dur="498" tmFilter="0, 0; 0.125,0.2665; 0.25,0.4; 0.375,0.465; 0.5,0.5;  0.625,0.535; 0.75,0.6; 0.875,0.7335; 1,1">
                                          <p:stCondLst>
                                            <p:cond delay="1986"/>
                                          </p:stCondLst>
                                        </p:cTn>
                                        <p:tgtEl>
                                          <p:spTgt spid="2"/>
                                        </p:tgtEl>
                                        <p:attrNameLst>
                                          <p:attrName>ppt_y</p:attrName>
                                        </p:attrNameLst>
                                      </p:cBhvr>
                                      <p:tavLst>
                                        <p:tav tm="0" fmla="#ppt_y-sin(pi*$)/27">
                                          <p:val>
                                            <p:fltVal val="0"/>
                                          </p:val>
                                        </p:tav>
                                        <p:tav tm="100000">
                                          <p:val>
                                            <p:fltVal val="1"/>
                                          </p:val>
                                        </p:tav>
                                      </p:tavLst>
                                    </p:anim>
                                    <p:anim calcmode="lin" valueType="num">
                                      <p:cBhvr>
                                        <p:cTn id="12" dur="246" tmFilter="0, 0; 0.125,0.2665; 0.25,0.4; 0.375,0.465; 0.5,0.5;  0.625,0.535; 0.75,0.6; 0.875,0.7335; 1,1">
                                          <p:stCondLst>
                                            <p:cond delay="2484"/>
                                          </p:stCondLst>
                                        </p:cTn>
                                        <p:tgtEl>
                                          <p:spTgt spid="2"/>
                                        </p:tgtEl>
                                        <p:attrNameLst>
                                          <p:attrName>ppt_y</p:attrName>
                                        </p:attrNameLst>
                                      </p:cBhvr>
                                      <p:tavLst>
                                        <p:tav tm="0" fmla="#ppt_y-sin(pi*$)/81">
                                          <p:val>
                                            <p:fltVal val="0"/>
                                          </p:val>
                                        </p:tav>
                                        <p:tav tm="100000">
                                          <p:val>
                                            <p:fltVal val="1"/>
                                          </p:val>
                                        </p:tav>
                                      </p:tavLst>
                                    </p:anim>
                                    <p:animScale>
                                      <p:cBhvr>
                                        <p:cTn id="13" dur="39">
                                          <p:stCondLst>
                                            <p:cond delay="975"/>
                                          </p:stCondLst>
                                        </p:cTn>
                                        <p:tgtEl>
                                          <p:spTgt spid="2"/>
                                        </p:tgtEl>
                                      </p:cBhvr>
                                      <p:to x="100000" y="60000"/>
                                    </p:animScale>
                                    <p:animScale>
                                      <p:cBhvr>
                                        <p:cTn id="14" dur="249" decel="50000">
                                          <p:stCondLst>
                                            <p:cond delay="1014"/>
                                          </p:stCondLst>
                                        </p:cTn>
                                        <p:tgtEl>
                                          <p:spTgt spid="2"/>
                                        </p:tgtEl>
                                      </p:cBhvr>
                                      <p:to x="100000" y="100000"/>
                                    </p:animScale>
                                    <p:animScale>
                                      <p:cBhvr>
                                        <p:cTn id="15" dur="39">
                                          <p:stCondLst>
                                            <p:cond delay="1968"/>
                                          </p:stCondLst>
                                        </p:cTn>
                                        <p:tgtEl>
                                          <p:spTgt spid="2"/>
                                        </p:tgtEl>
                                      </p:cBhvr>
                                      <p:to x="100000" y="80000"/>
                                    </p:animScale>
                                    <p:animScale>
                                      <p:cBhvr>
                                        <p:cTn id="16" dur="249" decel="50000">
                                          <p:stCondLst>
                                            <p:cond delay="2007"/>
                                          </p:stCondLst>
                                        </p:cTn>
                                        <p:tgtEl>
                                          <p:spTgt spid="2"/>
                                        </p:tgtEl>
                                      </p:cBhvr>
                                      <p:to x="100000" y="100000"/>
                                    </p:animScale>
                                    <p:animScale>
                                      <p:cBhvr>
                                        <p:cTn id="17" dur="39">
                                          <p:stCondLst>
                                            <p:cond delay="2463"/>
                                          </p:stCondLst>
                                        </p:cTn>
                                        <p:tgtEl>
                                          <p:spTgt spid="2"/>
                                        </p:tgtEl>
                                      </p:cBhvr>
                                      <p:to x="100000" y="90000"/>
                                    </p:animScale>
                                    <p:animScale>
                                      <p:cBhvr>
                                        <p:cTn id="18" dur="249" decel="50000">
                                          <p:stCondLst>
                                            <p:cond delay="2502"/>
                                          </p:stCondLst>
                                        </p:cTn>
                                        <p:tgtEl>
                                          <p:spTgt spid="2"/>
                                        </p:tgtEl>
                                      </p:cBhvr>
                                      <p:to x="100000" y="100000"/>
                                    </p:animScale>
                                    <p:animScale>
                                      <p:cBhvr>
                                        <p:cTn id="19" dur="39">
                                          <p:stCondLst>
                                            <p:cond delay="2712"/>
                                          </p:stCondLst>
                                        </p:cTn>
                                        <p:tgtEl>
                                          <p:spTgt spid="2"/>
                                        </p:tgtEl>
                                      </p:cBhvr>
                                      <p:to x="100000" y="95000"/>
                                    </p:animScale>
                                    <p:animScale>
                                      <p:cBhvr>
                                        <p:cTn id="20" dur="249" decel="50000">
                                          <p:stCondLst>
                                            <p:cond delay="2751"/>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xit" presetSubtype="0" fill="hold" grpId="1" nodeType="clickEffect">
                                  <p:stCondLst>
                                    <p:cond delay="0"/>
                                  </p:stCondLst>
                                  <p:childTnLst>
                                    <p:animEffect transition="out" filter="wipe(down)">
                                      <p:cBhvr>
                                        <p:cTn id="24" dur="180" accel="50000">
                                          <p:stCondLst>
                                            <p:cond delay="1820"/>
                                          </p:stCondLst>
                                        </p:cTn>
                                        <p:tgtEl>
                                          <p:spTgt spid="2"/>
                                        </p:tgtEl>
                                      </p:cBhvr>
                                    </p:animEffect>
                                    <p:anim calcmode="lin" valueType="num">
                                      <p:cBhvr>
                                        <p:cTn id="25" dur="1822" tmFilter="0,0; 0.14,0.31; 0.43,0.73; 0.71,0.91; 1.0,1.0">
                                          <p:stCondLst>
                                            <p:cond delay="0"/>
                                          </p:stCondLst>
                                        </p:cTn>
                                        <p:tgtEl>
                                          <p:spTgt spid="2"/>
                                        </p:tgtEl>
                                        <p:attrNameLst>
                                          <p:attrName>ppt_x</p:attrName>
                                        </p:attrNameLst>
                                      </p:cBhvr>
                                      <p:tavLst>
                                        <p:tav tm="0">
                                          <p:val>
                                            <p:strVal val="ppt_x"/>
                                          </p:val>
                                        </p:tav>
                                        <p:tav tm="100000">
                                          <p:val>
                                            <p:strVal val="#ppt_x+0.25"/>
                                          </p:val>
                                        </p:tav>
                                      </p:tavLst>
                                    </p:anim>
                                    <p:anim calcmode="lin" valueType="num">
                                      <p:cBhvr>
                                        <p:cTn id="26" dur="178">
                                          <p:stCondLst>
                                            <p:cond delay="1822"/>
                                          </p:stCondLst>
                                        </p:cTn>
                                        <p:tgtEl>
                                          <p:spTgt spid="2"/>
                                        </p:tgtEl>
                                        <p:attrNameLst>
                                          <p:attrName>ppt_x</p:attrName>
                                        </p:attrNameLst>
                                      </p:cBhvr>
                                      <p:tavLst>
                                        <p:tav tm="0">
                                          <p:val>
                                            <p:strVal val="ppt_x"/>
                                          </p:val>
                                        </p:tav>
                                        <p:tav tm="100000">
                                          <p:val>
                                            <p:strVal val="ppt_x"/>
                                          </p:val>
                                        </p:tav>
                                      </p:tavLst>
                                    </p:anim>
                                    <p:anim calcmode="lin" valueType="num">
                                      <p:cBhvr>
                                        <p:cTn id="27" dur="664" tmFilter="0.0,0.0;0.25,0.07;0.50,0.2;0.75,0.467;1.0,1.0">
                                          <p:stCondLst>
                                            <p:cond delay="0"/>
                                          </p:stCondLst>
                                        </p:cTn>
                                        <p:tgtEl>
                                          <p:spTgt spid="2"/>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28" dur="664" tmFilter="0, 0; 0.125,0.2665; 0.25,0.4; 0.375,0.465; 0.5,0.5;  0.625,0.535; 0.75,0.6; 0.875,0.7335; 1,1">
                                          <p:stCondLst>
                                            <p:cond delay="664"/>
                                          </p:stCondLst>
                                        </p:cTn>
                                        <p:tgtEl>
                                          <p:spTgt spid="2"/>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29" dur="332" tmFilter="0, 0; 0.125,0.2665; 0.25,0.4; 0.375,0.465; 0.5,0.5;  0.625,0.535; 0.75,0.6; 0.875,0.7335; 1,1">
                                          <p:stCondLst>
                                            <p:cond delay="1324"/>
                                          </p:stCondLst>
                                        </p:cTn>
                                        <p:tgtEl>
                                          <p:spTgt spid="2"/>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30" dur="164" tmFilter="0, 0; 0.125,0.2665; 0.25,0.4; 0.375,0.465; 0.5,0.5;  0.625,0.535; 0.75,0.6; 0.875,0.7335; 1,1">
                                          <p:stCondLst>
                                            <p:cond delay="1656"/>
                                          </p:stCondLst>
                                        </p:cTn>
                                        <p:tgtEl>
                                          <p:spTgt spid="2"/>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31" dur="180" accel="50000">
                                          <p:stCondLst>
                                            <p:cond delay="1820"/>
                                          </p:stCondLst>
                                        </p:cTn>
                                        <p:tgtEl>
                                          <p:spTgt spid="2"/>
                                        </p:tgtEl>
                                        <p:attrNameLst>
                                          <p:attrName>ppt_y</p:attrName>
                                        </p:attrNameLst>
                                      </p:cBhvr>
                                      <p:tavLst>
                                        <p:tav tm="0">
                                          <p:val>
                                            <p:strVal val="ppt_y"/>
                                          </p:val>
                                        </p:tav>
                                        <p:tav tm="100000">
                                          <p:val>
                                            <p:strVal val="ppt_y+ppt_h"/>
                                          </p:val>
                                        </p:tav>
                                      </p:tavLst>
                                    </p:anim>
                                    <p:animScale>
                                      <p:cBhvr>
                                        <p:cTn id="32" dur="26">
                                          <p:stCondLst>
                                            <p:cond delay="620"/>
                                          </p:stCondLst>
                                        </p:cTn>
                                        <p:tgtEl>
                                          <p:spTgt spid="2"/>
                                        </p:tgtEl>
                                      </p:cBhvr>
                                      <p:to x="100000" y="60000"/>
                                    </p:animScale>
                                    <p:animScale>
                                      <p:cBhvr>
                                        <p:cTn id="33" dur="166" decel="50000">
                                          <p:stCondLst>
                                            <p:cond delay="646"/>
                                          </p:stCondLst>
                                        </p:cTn>
                                        <p:tgtEl>
                                          <p:spTgt spid="2"/>
                                        </p:tgtEl>
                                      </p:cBhvr>
                                      <p:to x="100000" y="100000"/>
                                    </p:animScale>
                                    <p:animScale>
                                      <p:cBhvr>
                                        <p:cTn id="34" dur="26">
                                          <p:stCondLst>
                                            <p:cond delay="1312"/>
                                          </p:stCondLst>
                                        </p:cTn>
                                        <p:tgtEl>
                                          <p:spTgt spid="2"/>
                                        </p:tgtEl>
                                      </p:cBhvr>
                                      <p:to x="100000" y="80000"/>
                                    </p:animScale>
                                    <p:animScale>
                                      <p:cBhvr>
                                        <p:cTn id="35" dur="166" decel="50000">
                                          <p:stCondLst>
                                            <p:cond delay="1338"/>
                                          </p:stCondLst>
                                        </p:cTn>
                                        <p:tgtEl>
                                          <p:spTgt spid="2"/>
                                        </p:tgtEl>
                                      </p:cBhvr>
                                      <p:to x="100000" y="100000"/>
                                    </p:animScale>
                                    <p:animScale>
                                      <p:cBhvr>
                                        <p:cTn id="36" dur="26">
                                          <p:stCondLst>
                                            <p:cond delay="1642"/>
                                          </p:stCondLst>
                                        </p:cTn>
                                        <p:tgtEl>
                                          <p:spTgt spid="2"/>
                                        </p:tgtEl>
                                      </p:cBhvr>
                                      <p:to x="100000" y="90000"/>
                                    </p:animScale>
                                    <p:animScale>
                                      <p:cBhvr>
                                        <p:cTn id="37" dur="166" decel="50000">
                                          <p:stCondLst>
                                            <p:cond delay="1668"/>
                                          </p:stCondLst>
                                        </p:cTn>
                                        <p:tgtEl>
                                          <p:spTgt spid="2"/>
                                        </p:tgtEl>
                                      </p:cBhvr>
                                      <p:to x="100000" y="100000"/>
                                    </p:animScale>
                                    <p:animScale>
                                      <p:cBhvr>
                                        <p:cTn id="38" dur="26">
                                          <p:stCondLst>
                                            <p:cond delay="1808"/>
                                          </p:stCondLst>
                                        </p:cTn>
                                        <p:tgtEl>
                                          <p:spTgt spid="2"/>
                                        </p:tgtEl>
                                      </p:cBhvr>
                                      <p:to x="100000" y="95000"/>
                                    </p:animScale>
                                    <p:animScale>
                                      <p:cBhvr>
                                        <p:cTn id="39" dur="166" decel="50000">
                                          <p:stCondLst>
                                            <p:cond delay="1834"/>
                                          </p:stCondLst>
                                        </p:cTn>
                                        <p:tgtEl>
                                          <p:spTgt spid="2"/>
                                        </p:tgtEl>
                                      </p:cBhvr>
                                      <p:to x="100000" y="100000"/>
                                    </p:animScale>
                                    <p:set>
                                      <p:cBhvr>
                                        <p:cTn id="40" dur="1" fill="hold">
                                          <p:stCondLst>
                                            <p:cond delay="1999"/>
                                          </p:stCondLst>
                                        </p:cTn>
                                        <p:tgtEl>
                                          <p:spTgt spid="2"/>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3">
                                            <p:txEl>
                                              <p:pRg st="0" end="0"/>
                                            </p:txEl>
                                          </p:spTgt>
                                        </p:tgtEl>
                                        <p:attrNameLst>
                                          <p:attrName>style.visibility</p:attrName>
                                        </p:attrNameLst>
                                      </p:cBhvr>
                                      <p:to>
                                        <p:strVal val="visible"/>
                                      </p:to>
                                    </p:set>
                                    <p:anim calcmode="lin" valueType="num">
                                      <p:cBhvr additive="base">
                                        <p:cTn id="45"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6" dur="3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xit" presetSubtype="4" fill="hold" grpId="1" nodeType="clickEffect">
                                  <p:stCondLst>
                                    <p:cond delay="0"/>
                                  </p:stCondLst>
                                  <p:childTnLst>
                                    <p:anim calcmode="lin" valueType="num">
                                      <p:cBhvr additive="base">
                                        <p:cTn id="50" dur="3000"/>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51" dur="3000"/>
                                        <p:tgtEl>
                                          <p:spTgt spid="3">
                                            <p:txEl>
                                              <p:pRg st="0" end="0"/>
                                            </p:txEl>
                                          </p:spTgt>
                                        </p:tgtEl>
                                        <p:attrNameLst>
                                          <p:attrName>ppt_y</p:attrName>
                                        </p:attrNameLst>
                                      </p:cBhvr>
                                      <p:tavLst>
                                        <p:tav tm="0">
                                          <p:val>
                                            <p:strVal val="ppt_y"/>
                                          </p:val>
                                        </p:tav>
                                        <p:tav tm="100000">
                                          <p:val>
                                            <p:strVal val="1+ppt_h/2"/>
                                          </p:val>
                                        </p:tav>
                                      </p:tavLst>
                                    </p:anim>
                                    <p:set>
                                      <p:cBhvr>
                                        <p:cTn id="52" dur="1" fill="hold">
                                          <p:stCondLst>
                                            <p:cond delay="2999"/>
                                          </p:stCondLst>
                                        </p:cTn>
                                        <p:tgtEl>
                                          <p:spTgt spid="3">
                                            <p:txEl>
                                              <p:pRg st="0" end="0"/>
                                            </p:txEl>
                                          </p:spTgt>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1029"/>
                                        </p:tgtEl>
                                        <p:attrNameLst>
                                          <p:attrName>style.visibility</p:attrName>
                                        </p:attrNameLst>
                                      </p:cBhvr>
                                      <p:to>
                                        <p:strVal val="visible"/>
                                      </p:to>
                                    </p:set>
                                    <p:animEffect transition="in" filter="blinds(horizontal)">
                                      <p:cBhvr>
                                        <p:cTn id="57" dur="500"/>
                                        <p:tgtEl>
                                          <p:spTgt spid="1029"/>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blinds(horizontal)">
                                      <p:cBhvr>
                                        <p:cTn id="62" dur="500"/>
                                        <p:tgtEl>
                                          <p:spTgt spid="7"/>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blinds(horizontal)">
                                      <p:cBhvr>
                                        <p:cTn id="67" dur="500"/>
                                        <p:tgtEl>
                                          <p:spTgt spid="9"/>
                                        </p:tgtEl>
                                      </p:cBhvr>
                                    </p:animEffec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nodeType="clickEffect">
                                  <p:stCondLst>
                                    <p:cond delay="0"/>
                                  </p:stCondLst>
                                  <p:childTnLst>
                                    <p:set>
                                      <p:cBhvr>
                                        <p:cTn id="71" dur="1" fill="hold">
                                          <p:stCondLst>
                                            <p:cond delay="0"/>
                                          </p:stCondLst>
                                        </p:cTn>
                                        <p:tgtEl>
                                          <p:spTgt spid="1030"/>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nodeType="clickEffect">
                                  <p:stCondLst>
                                    <p:cond delay="0"/>
                                  </p:stCondLst>
                                  <p:childTnLst>
                                    <p:set>
                                      <p:cBhvr>
                                        <p:cTn id="75" dur="1" fill="hold">
                                          <p:stCondLst>
                                            <p:cond delay="0"/>
                                          </p:stCondLst>
                                        </p:cTn>
                                        <p:tgtEl>
                                          <p:spTgt spid="1031"/>
                                        </p:tgtEl>
                                        <p:attrNameLst>
                                          <p:attrName>style.visibility</p:attrName>
                                        </p:attrNameLst>
                                      </p:cBhvr>
                                      <p:to>
                                        <p:strVal val="visible"/>
                                      </p:to>
                                    </p:set>
                                  </p:childTnLst>
                                </p:cTn>
                              </p:par>
                            </p:childTnLst>
                          </p:cTn>
                        </p:par>
                      </p:childTnLst>
                    </p:cTn>
                  </p:par>
                  <p:par>
                    <p:cTn id="76" fill="hold">
                      <p:stCondLst>
                        <p:cond delay="indefinite"/>
                      </p:stCondLst>
                      <p:childTnLst>
                        <p:par>
                          <p:cTn id="77" fill="hold">
                            <p:stCondLst>
                              <p:cond delay="0"/>
                            </p:stCondLst>
                            <p:childTnLst>
                              <p:par>
                                <p:cTn id="78" presetID="1" presetClass="entr" presetSubtype="0" fill="hold" nodeType="clickEffect">
                                  <p:stCondLst>
                                    <p:cond delay="0"/>
                                  </p:stCondLst>
                                  <p:childTnLst>
                                    <p:set>
                                      <p:cBhvr>
                                        <p:cTn id="79" dur="1" fill="hold">
                                          <p:stCondLst>
                                            <p:cond delay="0"/>
                                          </p:stCondLst>
                                        </p:cTn>
                                        <p:tgtEl>
                                          <p:spTgt spid="1033"/>
                                        </p:tgtEl>
                                        <p:attrNameLst>
                                          <p:attrName>style.visibility</p:attrName>
                                        </p:attrNameLst>
                                      </p:cBhvr>
                                      <p:to>
                                        <p:strVal val="visible"/>
                                      </p:to>
                                    </p:set>
                                  </p:childTnLst>
                                </p:cTn>
                              </p:par>
                            </p:childTnLst>
                          </p:cTn>
                        </p:par>
                      </p:childTnLst>
                    </p:cTn>
                  </p:par>
                  <p:par>
                    <p:cTn id="80" fill="hold">
                      <p:stCondLst>
                        <p:cond delay="indefinite"/>
                      </p:stCondLst>
                      <p:childTnLst>
                        <p:par>
                          <p:cTn id="81" fill="hold">
                            <p:stCondLst>
                              <p:cond delay="0"/>
                            </p:stCondLst>
                            <p:childTnLst>
                              <p:par>
                                <p:cTn id="82" presetID="1" presetClass="entr" presetSubtype="0" fill="hold" nodeType="clickEffect">
                                  <p:stCondLst>
                                    <p:cond delay="0"/>
                                  </p:stCondLst>
                                  <p:childTnLst>
                                    <p:set>
                                      <p:cBhvr>
                                        <p:cTn id="83" dur="1" fill="hold">
                                          <p:stCondLst>
                                            <p:cond delay="0"/>
                                          </p:stCondLst>
                                        </p:cTn>
                                        <p:tgtEl>
                                          <p:spTgt spid="1041"/>
                                        </p:tgtEl>
                                        <p:attrNameLst>
                                          <p:attrName>style.visibility</p:attrName>
                                        </p:attrNameLst>
                                      </p:cBhvr>
                                      <p:to>
                                        <p:strVal val="visible"/>
                                      </p:to>
                                    </p:set>
                                  </p:childTnLst>
                                </p:cTn>
                              </p:par>
                            </p:childTnLst>
                          </p:cTn>
                        </p:par>
                      </p:childTnLst>
                    </p:cTn>
                  </p:par>
                  <p:par>
                    <p:cTn id="84" fill="hold">
                      <p:stCondLst>
                        <p:cond delay="indefinite"/>
                      </p:stCondLst>
                      <p:childTnLst>
                        <p:par>
                          <p:cTn id="85" fill="hold">
                            <p:stCondLst>
                              <p:cond delay="0"/>
                            </p:stCondLst>
                            <p:childTnLst>
                              <p:par>
                                <p:cTn id="86" presetID="1" presetClass="entr" presetSubtype="0" fill="hold" nodeType="clickEffect">
                                  <p:stCondLst>
                                    <p:cond delay="0"/>
                                  </p:stCondLst>
                                  <p:childTnLst>
                                    <p:set>
                                      <p:cBhvr>
                                        <p:cTn id="87" dur="1" fill="hold">
                                          <p:stCondLst>
                                            <p:cond delay="0"/>
                                          </p:stCondLst>
                                        </p:cTn>
                                        <p:tgtEl>
                                          <p:spTgt spid="1043"/>
                                        </p:tgtEl>
                                        <p:attrNameLst>
                                          <p:attrName>style.visibility</p:attrName>
                                        </p:attrNameLst>
                                      </p:cBhvr>
                                      <p:to>
                                        <p:strVal val="visible"/>
                                      </p:to>
                                    </p:set>
                                  </p:childTnLst>
                                </p:cTn>
                              </p:par>
                            </p:childTnLst>
                          </p:cTn>
                        </p:par>
                      </p:childTnLst>
                    </p:cTn>
                  </p:par>
                  <p:par>
                    <p:cTn id="88" fill="hold">
                      <p:stCondLst>
                        <p:cond delay="indefinite"/>
                      </p:stCondLst>
                      <p:childTnLst>
                        <p:par>
                          <p:cTn id="89" fill="hold">
                            <p:stCondLst>
                              <p:cond delay="0"/>
                            </p:stCondLst>
                            <p:childTnLst>
                              <p:par>
                                <p:cTn id="90" presetID="1" presetClass="entr" presetSubtype="0" fill="hold" nodeType="clickEffect">
                                  <p:stCondLst>
                                    <p:cond delay="0"/>
                                  </p:stCondLst>
                                  <p:childTnLst>
                                    <p:set>
                                      <p:cBhvr>
                                        <p:cTn id="91" dur="1" fill="hold">
                                          <p:stCondLst>
                                            <p:cond delay="0"/>
                                          </p:stCondLst>
                                        </p:cTn>
                                        <p:tgtEl>
                                          <p:spTgt spid="1045"/>
                                        </p:tgtEl>
                                        <p:attrNameLst>
                                          <p:attrName>style.visibility</p:attrName>
                                        </p:attrNameLst>
                                      </p:cBhvr>
                                      <p:to>
                                        <p:strVal val="visible"/>
                                      </p:to>
                                    </p:set>
                                  </p:childTnLst>
                                </p:cTn>
                              </p:par>
                            </p:childTnLst>
                          </p:cTn>
                        </p:par>
                      </p:childTnLst>
                    </p:cTn>
                  </p:par>
                  <p:par>
                    <p:cTn id="92" fill="hold">
                      <p:stCondLst>
                        <p:cond delay="indefinite"/>
                      </p:stCondLst>
                      <p:childTnLst>
                        <p:par>
                          <p:cTn id="93" fill="hold">
                            <p:stCondLst>
                              <p:cond delay="0"/>
                            </p:stCondLst>
                            <p:childTnLst>
                              <p:par>
                                <p:cTn id="94" presetID="1" presetClass="entr" presetSubtype="0" fill="hold" nodeType="clickEffect">
                                  <p:stCondLst>
                                    <p:cond delay="0"/>
                                  </p:stCondLst>
                                  <p:childTnLst>
                                    <p:set>
                                      <p:cBhvr>
                                        <p:cTn id="95" dur="1" fill="hold">
                                          <p:stCondLst>
                                            <p:cond delay="0"/>
                                          </p:stCondLst>
                                        </p:cTn>
                                        <p:tgtEl>
                                          <p:spTgt spid="1047"/>
                                        </p:tgtEl>
                                        <p:attrNameLst>
                                          <p:attrName>style.visibility</p:attrName>
                                        </p:attrNameLst>
                                      </p:cBhvr>
                                      <p:to>
                                        <p:strVal val="visible"/>
                                      </p:to>
                                    </p:set>
                                  </p:childTnLst>
                                </p:cTn>
                              </p:par>
                            </p:childTnLst>
                          </p:cTn>
                        </p:par>
                      </p:childTnLst>
                    </p:cTn>
                  </p:par>
                  <p:par>
                    <p:cTn id="96" fill="hold">
                      <p:stCondLst>
                        <p:cond delay="indefinite"/>
                      </p:stCondLst>
                      <p:childTnLst>
                        <p:par>
                          <p:cTn id="97" fill="hold">
                            <p:stCondLst>
                              <p:cond delay="0"/>
                            </p:stCondLst>
                            <p:childTnLst>
                              <p:par>
                                <p:cTn id="98" presetID="1" presetClass="entr" presetSubtype="0" fill="hold" nodeType="clickEffect">
                                  <p:stCondLst>
                                    <p:cond delay="0"/>
                                  </p:stCondLst>
                                  <p:childTnLst>
                                    <p:set>
                                      <p:cBhvr>
                                        <p:cTn id="99" dur="1" fill="hold">
                                          <p:stCondLst>
                                            <p:cond delay="0"/>
                                          </p:stCondLst>
                                        </p:cTn>
                                        <p:tgtEl>
                                          <p:spTgt spid="1051"/>
                                        </p:tgtEl>
                                        <p:attrNameLst>
                                          <p:attrName>style.visibility</p:attrName>
                                        </p:attrNameLst>
                                      </p:cBhvr>
                                      <p:to>
                                        <p:strVal val="visible"/>
                                      </p:to>
                                    </p:set>
                                  </p:childTnLst>
                                </p:cTn>
                              </p:par>
                            </p:childTnLst>
                          </p:cTn>
                        </p:par>
                      </p:childTnLst>
                    </p:cTn>
                  </p:par>
                  <p:par>
                    <p:cTn id="100" fill="hold">
                      <p:stCondLst>
                        <p:cond delay="indefinite"/>
                      </p:stCondLst>
                      <p:childTnLst>
                        <p:par>
                          <p:cTn id="101" fill="hold">
                            <p:stCondLst>
                              <p:cond delay="0"/>
                            </p:stCondLst>
                            <p:childTnLst>
                              <p:par>
                                <p:cTn id="102" presetID="1" presetClass="entr" presetSubtype="0" fill="hold" nodeType="clickEffect">
                                  <p:stCondLst>
                                    <p:cond delay="0"/>
                                  </p:stCondLst>
                                  <p:childTnLst>
                                    <p:set>
                                      <p:cBhvr>
                                        <p:cTn id="103" dur="1" fill="hold">
                                          <p:stCondLst>
                                            <p:cond delay="0"/>
                                          </p:stCondLst>
                                        </p:cTn>
                                        <p:tgtEl>
                                          <p:spTgt spid="10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smtClean="0">
                <a:latin typeface="Arial Black" pitchFamily="34" charset="0"/>
              </a:rPr>
              <a:t>Forensic Botany in the Future</a:t>
            </a:r>
            <a:endParaRPr lang="en-US" sz="4800" dirty="0">
              <a:latin typeface="Arial Black" pitchFamily="34" charset="0"/>
            </a:endParaRPr>
          </a:p>
        </p:txBody>
      </p:sp>
      <p:sp>
        <p:nvSpPr>
          <p:cNvPr id="3" name="Content Placeholder 2"/>
          <p:cNvSpPr>
            <a:spLocks noGrp="1"/>
          </p:cNvSpPr>
          <p:nvPr>
            <p:ph idx="1"/>
          </p:nvPr>
        </p:nvSpPr>
        <p:spPr/>
        <p:txBody>
          <a:bodyPr>
            <a:normAutofit/>
          </a:bodyPr>
          <a:lstStyle/>
          <a:p>
            <a:r>
              <a:rPr lang="en-US" dirty="0" smtClean="0">
                <a:solidFill>
                  <a:srgbClr val="FF0000"/>
                </a:solidFill>
                <a:latin typeface="Aharoni" pitchFamily="2" charset="-79"/>
                <a:cs typeface="Aharoni" pitchFamily="2" charset="-79"/>
              </a:rPr>
              <a:t>Scientists are currently searching for techniques to find whether plants of the same species have different fingerprints</a:t>
            </a:r>
          </a:p>
          <a:p>
            <a:r>
              <a:rPr lang="en-US" dirty="0" smtClean="0">
                <a:solidFill>
                  <a:srgbClr val="FF0000"/>
                </a:solidFill>
                <a:latin typeface="Aharoni" pitchFamily="2" charset="-79"/>
                <a:cs typeface="Aharoni" pitchFamily="2" charset="-79"/>
              </a:rPr>
              <a:t>This discovery could act as an unparalleled tool in solving crimes and swaying court cases</a:t>
            </a:r>
            <a:endParaRPr lang="en-US" dirty="0">
              <a:solidFill>
                <a:srgbClr val="FF0000"/>
              </a:solidFill>
              <a:latin typeface="Aharoni" pitchFamily="2" charset="-79"/>
              <a:cs typeface="Aharoni" pitchFamily="2" charset="-79"/>
            </a:endParaRPr>
          </a:p>
        </p:txBody>
      </p:sp>
      <p:pic>
        <p:nvPicPr>
          <p:cNvPr id="20482" name="Picture 2" descr="http://t3.gstatic.com/images?q=tbn:ANd9GcQ9n0oEVwrs2vSHI2dovpRYM9JPu2QqPxjYZOrV4xYGmapQe_ts"/>
          <p:cNvPicPr>
            <a:picLocks noChangeAspect="1" noChangeArrowheads="1"/>
          </p:cNvPicPr>
          <p:nvPr/>
        </p:nvPicPr>
        <p:blipFill>
          <a:blip r:embed="rId2" cstate="print"/>
          <a:srcRect/>
          <a:stretch>
            <a:fillRect/>
          </a:stretch>
        </p:blipFill>
        <p:spPr bwMode="auto">
          <a:xfrm>
            <a:off x="457200" y="1371600"/>
            <a:ext cx="2133600" cy="3206230"/>
          </a:xfrm>
          <a:prstGeom prst="rect">
            <a:avLst/>
          </a:prstGeom>
          <a:noFill/>
        </p:spPr>
      </p:pic>
      <p:sp>
        <p:nvSpPr>
          <p:cNvPr id="20484" name="AutoShape 4" descr="data:image/jpg;base64,/9j/4AAQSkZJRgABAQAAAQABAAD/2wCEAAkGBhQSERUUExMVFRUWGSAZGBgYGSIeIBwgIB4fHRwgHCAeHiYeHiEjHxscIC8gIycpLCwsHCAyNTAqNSYrLCkBCQoKDgwOGg8PGiwkHyQsLCw0LCwsLCwsLCwsLCwsLCwsLCwsLCwsLCwsLCwsLCwsLCwsLCwsLCwsLCwsLCwsLP/AABEIAMkA+wMBIgACEQEDEQH/xAAcAAADAQEBAQEBAAAAAAAAAAAEBQYDAgcBAAj/xABBEAACAQIEBAUBBgMGBQQDAAABAhEDIQAEEjEFIkFRBhMyYXGBI0KRobHBFFLRBzM0cuHwFRYkYvFDU3OyNYKi/8QAGAEBAQEBAQAAAAAAAAAAAAAAAAECAwT/xAAmEQACAgICAQQBBQAAAAAAAAAAAQIRITESQVEDImFxgRNCsfDx/9oADAMBAAIRAxEAPwC3zuSDoWI1QP5RhJT0GxTboDGG2YzJIFHVfr7DGGV4fEqu38xG+NaMBGSqUDAZ/LAF4vft2wK2boh4Lgg+1zjOvSN9arbaBgetw4My8qmdjMRikoYU86rmBIA98bV6SGGNuwG5wNQz3lnTyADc2/LGfGsyFI0qDNxeTgDtspTJ2JncR++N/wCGp07osgi8nGXCFZ1bVyKdgZnHZ0nlFQfCi/4nChYO2U8wFw5GnYY3p1H8s2GnpJjHeazVOnA0m28tH/nAtGu0+nUu4vOAPmXpmoGksqjocY1mp0yOYmNxGChWa+pJZj1tAxy2UIBYDWSfTG2KQ/UXDDUiqT1740as45NBLNcKDj9R0aSdJV/5RaMZZvLVFYNM3m5uBiA4KtrhuUdNX6Y3zuXC9G0m1rj88c0+KprPmQT0O5wTmgygMiAqRYk/oNsCi/K0iCQIKjoemDKiWExPvgNdbyKsp20Lv84Ko1KichNjvIwIYtmXVSshhvA3jtffGJzpbSr0nVB97r9MaZmsCQIKqDGr9sZ083qkatSL0Hq/COmKDrkN1kjaW/fBDMabDUvmGJsf2wJRXSSVqAg7BrH2tGGlCmyqWBUtHRfyP9RiADFZmJ5Sk/dX98bNlPLUSSSem8fXGK5cBzDm3qnoe174/V8jDA+YXVhsP3wKdUqy6NRJsTMC+B2zwKkIWJa2kjB+VytOmCdRAIsh2n5xrlAxU+ayrO0gT8zOKQU5BqgXSSOW9zJ+mO8tmfL1MGWoWsZWAPeca1MrJ1TuIDLcfXAeUpaQ6h0cm20gfTEKfK+WdX1uiOP5hv7QBjCvSLkOWZZuR+lhjelVdFlanMBdSD9I9sb0aisoNaSSbADY4A+JTFSmNLcynYr+/TGOZzpRiulbYKzfGnpC9IKNrgf7OBm4hTa5SmSet8QBvDl1BiWAA2MXPzgetUdqmlJMj5IHv2wJSzjUORlJ1btuY9px1RZQSaNJ2EXZhv8AGNEGlOjyQCWYdRf+mBsxljALpp7ANce+NK1On5aglkYnlMnrjmplXokGpzAi15j322wBl5bkCETezHc/JwTW4eF5mv8AB/3bHWUqy2o7RuGiZ7COmP1fLfy1WWdtREfpfAHFQAMDSY+5/bfBFDhwHPJYewmP3GNsrl1U+WSJe5ZL2+dsFunl8syhFri+AFGeyauykqWYiyDr74+ZXiXlKaaq2v8Al07fjjWsKalVWmxKzzAk/phdw/ON5+5phzBZhP7SMKAxQmmdTMCzD73Ttj6mdLTLwxsQDb6Y6rZc6yCoEXBgkMT3IgD4xnVCglYBqxbyxH6m+AB8rngpIWWaYjSTHecH5jiGhBKABjDGCfbrhXkMtVM6WAJF7x+mCl4n5VIo7LVY32uCNsAD1zSJ0tTUjo0ifrg2jky6A+YAF9It+2F9ItUBZQVAvUOkcvvvOF3kPrILaip5SLEz3HtgCno8QRTJY6oi37YF4nmD5iuKhUx/NMfIsRhWmXXzW8qtfTJZt47R7Ya0EWA1ZAf+8CLfG5wArr5yrUlFdnWdomZ7444awS7lywJjSIiN8H0mpU6gOpFQ9WF46QBf8cGmhTp1GcvrRRIOm0++5wBjlUpu2rWki8EH/f0w0o1UqU5UgsSQOXlwgbPUxUbQV1+oTAHfsAbY1yVV8xVApPAHqghUnsALz7zfADDNUqbKQHC1lN4EKSPY74CzqsysW0GD6pKxA9jHyMHZnh+Vy58us51VOYDR27E/thCvFGnyaSagJhrHrvB/ScAMs2oVEYOrT/KQfoQb4xSrScgFm7R1n29vzwg4jknDrUYND7H8NwMMFyZWgr0ampmYWgEj6bziFooc/wDZ0CKZCyb/AB1t8dsTNcs5LJQBgepSTN7TJ/1wcvE61SixdHIVhfQSRG9omN8fg6VGAVhTP8pldQ7HvP7e+FMAFDO1tUsVpqbHl2wyGc8ymVSqKiHYxuRf/fXBOS4hrSoD6AdO0H8TvGBF/h6S+SU5SdQEmzH3X64ULM8oxC6jztMQ1tvxB/I40fiakzAX20i3fphhkeEZR1P2dZS11M+r4O3TbH05YdCtrcyibWv72waCdAnDsiK4XXWGwvH5WwUMo4chSwpLHOJFvg46o5eihSpSBKAdbGekmIwGc1XfWai1QkzKgTHboIwA7r5xWphdauU2UgEntYYWcYDvpKrYWYAbfOF2e4UFTXSSrSVo+0No6wQDMHBjZdKdJPtqcAhiJPN3tgQzqeetL1I2kDkQDVHYk7Y0GbpVVPnUmRB90DmkdzG2C0o5aos6EWDIFwWjt7H3xlmQMxqWrClRYIwkD3mwxQDZcNWqtoGgRAa0RjDLO9Kr5ZbzD20z+e2ClzFGkn2KVq5SZJA1IPbvgDw/SWtUm8CSdQie0d4nbEbpFqwPjXFXLciOAOXUG39o2xQ5U1PKUGny9WVunfbfHzOmnRLAIBbkFx8lYBE+2FeR8Vgoy1ajQpNwCfwGCYoaUQq1pIYrNtbkARcCdvxx1n+KqgLPRTaU0t37x+uJl8w0ailTyGaQFsT8CZv74f0OOZR6egCosCAjUxA+Sf6jFID8Czb6tKq4AgkGNJHuY2+uG3EMrqIISkWUzUCyYH9cDcO4n55ZJakhEDSnbrPT2g46yHAkpl4zjqW7xfoCfed8ABZfN0zrSmTvdGUgmL3Nx+ONqj0hT80hiW5Y1i3a5vjGnmK1ByabK1QQp5QQ47zO82+BjpM1Vp03WrRXVVuFYbnf1CyDrgBdSyruzKDzTFoG+247e2Pj8Zp06BoPSIem24dSfmd49sDZLjRqrUZaC6Uu5UfSZ/f3x3l8tP8A1BylRgROpCLxvEnf2/XGWzVHHBuLknUCj1mkBdP4EXj6Y7y/HsytQKxaS2khlEfT/TvjRchRrZcV8vFLTPmBQQYO202PXH3KUK2lq6eXWpUoIVmvI3IBvYe4FsE7yGqwGcRzrZd5dRXXoxUWm0CBsDgXhVenRqMxyzFWvzHeTbT0jpgPxZ4wYUKa1k+0JlUDQsdzGxFsKf8AjNSl9q9P7SqnINMgAGNI6g+knYwfxy5JPBpRtZL7KZ+nU1JX0kH0pq1lf8pgHe2BamVy61FDKVBkJ01HrN9xa0icKa3iql5S/YK1UrOlVuLW1TcCSJJwmpZdMwMwa7ClrOqlTW41QYiLAbA7b4rl4IoeSj4pxHLUiVDPqUeYhX7wj0mSNIJtf3x9y3Gv+pSKYbWB5immVIBXb51Fbi+IrOk5c3ZXCqNJUzAGw1DoCzD6z2wZw7xJSmnTqtUNMhitQsS1OZmIEypt+eMfqGv00UFPMqK1c5XOsgBICN9ojmxMTcCTExuO2As/nc6w01lUj1ASADe2m374+5DM0aYRcoEZ6djVjmMblgZsZ3iMN8rxxyv/AFNSm6gSrAT9PbtfHXkmY40xRw3xRXR1ovTB0g7iSQRuT1t1kYfZnMlvKcU0ZFUxvBHaQT8wccZPi60EJD0NNW6ho1QNxEX7CcKMzXo1vtsq+llbW1IjTMTMXt3gdvbFIUWdz5zKhTTNOmLchFiOoMSQO354Q5qiVchXqFRsdP8ArjjhfihIliF0tcKszIudo3tb2tg9/FWVYz50T08r/TEtoUnsd5LLUi+h6vl6TKLcRBtvY99sLePcPqOy6arNLGC0qD2iRGMv+Zasa9eswRpVYPsT7iOp+mBczlXrU/NqueRrAtYnaABecVEo24jmqqU9LVDUKiT5TckG0Ejf4wf4aD1CoLIgiWRwGJ7Feth74GyOVNNqZqqoRjAlbGZ3+8MG1c7RNcLSIdUEswVQBA2WwmJjBgf5nJJSmoSQQOUBZv7db9sJM3n6FSa1SkgfZdXqPyIgfnhpV43lnTyvO0swsWtM9ARAkbe2Ierl6rVSzVKfJIUExMHrEyfnADXh3iam1Qr5SAfzaZMe0DHfGeK0lDyjq0wrrKHbqJvG3TAlDJVagpHUyoszrHKCLA8qyQfyxu9WpSGmqZLA35XsN9IJG0779MKBrkMg1U6yKlbl3ayg7CzQSficZnIo5UhkVlUTrses+kX2xxwVUps1SozimTyjQGDfJBOkz7YO4wMvTQVPJrI1WdMtBnay/UWjrhQCv4rLVwVq1AhUQwbl1COh7R74nuKZDLojtRSqZI8sqTptG+oT3ONKnD2fLs6AsZEoNKSvUELzWwKmTzjv9jTdqZHKHMabAcxgAe3zvOIUL4Zw06CwS6H1F9Godh16zJjG9HKBdVQpSqBjqFMVCzRbdu1icBVOEVaILZkEUyLBGBJPRNWwPXbvhW1SgCVVSoF5c6iQ24AEKTPWb4qDK9c35irGVbTUPrV9aj6WKn5IwPxniDOPLUOAikSQJneIDGRYX+uJvMOopqAWo+YIBAMMBIIgQt/qbYb8DpU6BqVHq6QSh1kSOVgpAUAkFl5ZnoPpiXqJYRqML2JuI5Koa2hKtSn9murQbHVcywiPSOXrGHFLPnKNSBqLoLBWA5SCdn3uC1j2nCTJymaqNptr5TSZQFlQVEwOk2BBN+mM/FOTqVLLrq6RIC7jckPAkwQI6gE3MTjhKVvB3iq2NeGcaoUqpr0KkBz9pRqC2oklpMgAR1HxhNlOOVq2vRWKJMGnUaepFzpJtawgHEtlXJR76TBv2w0r8BDUS1KsagIBYhSulhuRO6mDe3uBIxMx0y0nsD47wqqv2jaaq0wBrVi0CxEgkdzeDth3kuKtmdNF6pC6JR1AlWU22UAqQQsT2E7YFyFdKNUUyyVFqKpAa+g9QezBp36H3wuGSoeeTSDI1MkugnTYkNpbpcSQel9sVX2R/ATn8i2XrWZoZTeIJMTqUkXBBBjoZwpzPGK9QzyrD6ZncgbNM7n+bv2xacV4ioSmWpE0pvTBuoYSCD6hyyuqQT9TiW4vXplFCkRosGHPqBGmSLXEX2swjbC6GzLJV6uliairBA0t7xsfadj0ntj8ucNSSWUBbnSg+pBI9gYgTj5RzieWdSk8yF1NpgzHvMRbvgYZhEGhVYK51An1ASdI7GAL/t0pD0REFajSei2kDkqkAawDcMLe2xkGZ6GRM7SFADy69KoChPMvXbebHric8L0XLFPMISI1BomdrTsPeRIEyMVXCODUkqJqYMxSWLzI6FlJs3fSIFxjcFmjMtCOlmKjjRSVK7yD6SXFtkaIt84b8EzRYxmOUheUsARv94Hr/wBuD+JUKlF2fL0KdVQYDooLE2PMJkkDqMd5/i1aqiqlJdar9oGRSUvMrPUzdb72g46I5M3pcElDTq1ZAbUjKLH6Abx0x0fDBa6iFgRY9ve+NMpmqlQci6mUBgBBVmtKt/Lv3ix7YY6q59Q0t1UXA/8A6xKKmIOBZMV6hKMxknlY2+rTaDJ2w+/5Xp0bF0q1GFliYZravVYe+FvAszC1Uooq8zMCXjT1AjqfYYyzlSrSJqVqlOoSoALbBSZA0Dub2M/rjaMszzGYC1yHUv5cCAeX30z0JmOuNuI8OAKadWkCTTRbqTE2YAQbXifbHOU4BmTpdHAWpzJdYndQuu6kd7424VnMwGcGuyFVBlVVQ0GAuogyT7d/fFIFVs2VenrpK46II0oZhSXNp3MdMHcUWo1EUFo0dBMvDBgFJ3J2BJPX8cDVnNeoBUplA7IVdirkRchiGA72jAfF809EVAjo7GACi3AG2pRyDrZid/wgNuMM9Oi/2qqEbRMnVAHTTy/thJTLKYaiGdl1BiSSokSYUgNH++2KTIcaq/wzV9CVitmVIIjrP3gepF8TPHPElGo8vRej/wCmdDlfa4i0EbExEfRZaKCpWygUnVUR2EgONIJBi1tIM2/rgr+OolZrBazaRqTzLgkyNMkDfeOo64meDnnhKeuII5DJBv1IkW9sZPlalyq1vNY3lNcTDAzpj23Oxn3jYoP4pmBqXMUBpWdOmoSQ34GCswIk/thifFL1EcGoKbRdFTYjoDMwbwwjbphVmOItoYZmlVVzdKh5RsLlbAAARI69b4ATJK6NpQFrk80aRB6D4IJwcktlUW9DDK8S102GYZ6uiTpYgbi+5LTvEfrg1OMUDRB8mlpUBdLgNIM2vcDcz7HE7UfyqIMRymVbY8w22tBEEHecb5fhTvlpVlaxYI2mC/SJMaem36zjlL1V0dY+k3sE4poUKHZjSqKj0UESxspJJJPqQiImOsRh7wlErF6TqPLMiCOgiQJ2g2wLm1qGjRp1FQeWDzjYSS0EEQQNpA6ttbCDN+MhTVFpUyzIx1ObAST6e4HWf9ceZbaO7WEUOV8L/wANXFNKtUrUbUBJmBYg9DZjzGCJ98IuL8VenmnSnWcFF1HQDJgEkRzGLkQfc74N8Kcbr5jNuami6oVltUAgGwLC5kT2jE/4rzJo8UJVtLFFkDb4jqIi2LonZxxiurwQBqdGYmbkG66hJg3I36YG8M5kVqlI1F006YIMTBLTBgfelokk/lGM87Xp+YDTpinyw0GxI6/hjTgXiE0qQpKsIxhtIuwJnrMntPtEY1+0nY0OZyLtFWmy1RK66ZgkAcrEGVMW3iepwLxfJFRUqUmVgdJLovMrr3EyofVJm0r1wHxrJhqiUlH2hWeVpkdJUgAEACQCemDeHlnqaaKPTcKQrqSZMfeFgOxU99zgmzTR84fx85um9FgdZU6HtcoJvMbgGPoADhW/Cw9NKimTTI85dmAJ5SPY7T0MYofDeQOQYVKjIarGFpAAiWtE9DJ6bYG4otbJZtai01HmMWtUDBp9S6bEIJtIj3ONYvBzrGSebMBg42V2EfAO5227/wBcNmrZfMUERUitl5CazaopJJ2i/wB4AjeQN8HZCtRSoXCIUrAinqGrQYipTYagCCrEg732scF1eHUloFEpISSWp1FMOBEEHmJnblkxNsbUcYMOWRRlOFtWCsopsGF0CwAQYvfr3t+eKjw1rRjl61MUxJdKbrJVTMAGoZC9Q1zvvFgPDuVr06TNSakrKCdGqGqDewIPNMWi9tpwuymdrVsytaoocqwDKzDmB+6QPSZn4nG1GjHKyyWg7uDTKAKwBp02lytg2oqBOw5oJvBODH8WOjaFy2jVeoKqQCDIiOpIAEnc2wvy4zDHzESjlUIjVTdea0iYJkC/sbnfFLl+EirRpijmahKH1eWSCTdhqiSDM2MbWx0MCThOed6NQ5XSNO9IA6pO0E7ixvuIjCOh4jYL9rl67VL6jB3n/wCUWG22GNfMVaVWpRop9o86XTrebvbrvqHv8qa9KhTYpWR1qKYYAswnvJa87/XHKErbs6ShSwV/h3w+z0Edqy6CwYcgPysgiBv1iN8YcV4eqsiimKxJYLpYaZ2kxEWBgScLq2WqsT9m1GiNOglJVdUW7C5kzv3Bth5W4dX0AtmUUzylSECg+2khmN+8dIvjocwDKcIAZqdWs1BlIZEaoIkiF6G4taYM40bgtMrUL5pTQidR5zrm8cxA6fOMMjxCnQZ3zR89gq6bliZuoMAaW680SB9MB8WylMIKy0RTp6Q6qlSTEjTqp6gwG4JExi2KG9DjNPLhaaeXUpTq8zQFMgGRfZthMWJvgDi+VqUASZU1OXSGBa9xr6dhIP1xjR4pVIcq1KmrNy+bpYTblU3mCQT2hrzu1r8Sy6CpUapJYDVpgAsREqDeN/buNsSxRp4azCUcvpqOEL+kKDqMjcqRcA2AIJ+RgLjOSo0wFWkC+lX1swQsA2xKjlN55xO2OKecdnFNhmIINy/lkg3BsIOkT2HeTGCspwipmKjD+IpeWFhAaYsAV3vuYv3n3IFwAbg/AUqAZjW1MlmI0gSAARfmG34n2GGdbJvRy5b+NBJOoACQTMxN4JAI3jHziv8AZ6KlFVp11OiSCUi8k30EAfhjbPeIMvlqYoZmi1LUsaCsqfgiZHvGJYENXM5qtQrup10ouzyBBFwEmJg7j23nENmuINTHl6ypB5nXpcSJ+gnvH1xYsKyowoUKrq51Bheny+k62U6jYHltHbHnfFvEFdHZTCMGuANiJ+b9z3xynk7enjNlI/GRm1KwZD6iN4B3IJg2iY2/KG2VzdQfZ63WisFAdiCTcWk3BsSb++IjgniAqGL6TV3D3k9Tqje8XxRVuNh8vMUwxaGuAALkNuIOq20GccHGjspWHVuLXrefUD0nGpTBUo4uFhhMH9vY4l8xmhUinq1XuvoAFiCDEx0ixMzgzPuadJKdjqazAltQjlIb03IIEXHxOBaS0RSapUDiovbcg+mR9wE21DawIviZRrAZ4MzxTMVIIZJvqEkgcog/64XeLM6H4i7Ok8qgAEjTyj2BtIi0fOJ+rXYAQY6b9Pb64/Zc8/wL43XZzsNytTVVb4jHFBvLEiZDQIPz/THzh/qLHaYH4/7ON87TJSpUQqRTqKWAbpBvHW536fXGujPZ9zhmoHcRqEEixERMdJOKTN8eGUdVBOo0QVJ5hdhyt3BCmZ9oi2J9jKFxunOPxE/kfywV45ohWpSRqCdd4tpvqII3j64iVl5UU/hkZStmlzKsaVYf+hUJamxNgabbgD+U7dDbDyr4XTOMGzLmieZQABqubXkAAdBBkRtjyLhTF6qqW0rNz+eP6D4ZwGl/CGvV10tIJVnI1KovJ1CQCwnSewwcKyTlZGt/ZHVoebUo5xWheVCnNUGmSrAkKJO2/Q2OJLg/E6uUzLK1RCv92TAZtIN4kFgdxI/PHo+dzlUcPFalqZ2sam5p9NRUNN+gAIBN8RvB/Dtaq+pRTdhzaRTmbSQRvBMDscdINs5yRlkeJadYXzGUPqAELUGnoJ5huLR023wwPC0Qo6kMXAqsutS0t3DLAe8gg7g9bYO4fkmDJUcikqAhm0NFxempkr7ARI98MOEUKVTlNGq4DXampEi8SwFh3vecdaM2SJ4VVWBRrmqh/uw6kGZEgAEgQeosbY9R8D8NejTnMrWDFYgsxQLFhpJ1A77i2JrxHxmhlagp5XL0zVsSdIOkkwvMOoImSe3c4z4Jx/NS3mivYQ3lrriR3BCsvUGLTucPoj+R34izGUTko1PKcjlYoYUdBq9Sr0tPW3bXK8PpVEV6tBKlQganVlgkCLTfphJxKhQqLqcZkkSIelpa5tBA079xfYdsK6NfQNIpUgATGtjq3O8HfE4p7Lya0OPE9GsykZzN+XUnVSoqBHtqsVFj1nDfwhkahpiqgZxpIUHSImx0k2aDInr+WJqpnkz518pgsGlHRgDEa4hTsI5id9scZXIrQllquokGmpL6TJuQZCi8E6d79DGKQ+5jhYLk0kUS58zSQGkk8okEcpIB9+kRjk5eooV6zLSCEFJubRYXLTaeg3ntjvJ5LM1apqUVqMGiRqK7i7amstyTAjfa8Y7p8NWtVdqyy4JZl1FmYqYMAKN+lyYHXfBlMcnnEqVHNYUlQG2piWIBuUMzGzRKgT84tsr4PRgXXLrTLek+YWkG+pubc+0/OJul/Z/UrOX0CgpI06jzRvcEMY6FSRfrAnGXEszm6NaqPOZjSKsQTGpCSJQCwFwZ6ARbfAmCozeVRanPVPnUxpLE9COomYg/niNTinkM3l1gVUhgWJBJJIIACkmTf8STtAzv56ICrlrgupaCSQZP3pFjA7++N8tkkoODX/h6iC2k6mbvOmQYiTzCbziGqL3wxxrzqZqNSdY9RaAogSYaYi/bCfxFWr5l2U0QqK00zq5iLg6o2DbxuLRid8Q+MmqKBqHlarU0IHWFk3Zhy6ogQHWx3Ctc89Zg1aofJ1AEKTyg9lJ3iYFxMSJjGHNI1GDYXx7jgYt5Dua9OmaRIZdNMMbldN3YTEDaxMEY85yhTUwqgGLmdz8b9On54sOMZunQZq6VdUH7GNyJg9iljIJvIjviW49mjmAGVVRaSgKByi8zG5JNjfqMOQ4ibNuBVZqYhAbe2K3IpTpZda4bWGX7RQwBWbRpI5h+9xiK8y0E2w84TxMhaYUAlSQwYcrA2gzaDMYzJYNRdDGvkzVy9RqJLLT52Ww0TbUBJMbSfjCpuMVqjAlpYUxTPugJMHofr2GGWTztSm7tQPlIskBTrCzYwW3Ui0EkRe+JrN1ucmAAZsthvH+x74zFFkz9m6yiwWIM746y1fmnAygmTE4+0N77e2NuODFm9HOKC0rv744/iDtMBu18FU+Bs/MikrMCbf7+cMa/CjRpyQob6TvHSdsXiSzDhnEVHITIKspBtuCLY04XkaLamrVXlRykAkGNv9mMNeBZGhpIZBXqsAUIUsJ3K3Ky3eQQdp64P8O0EpM1Z6RZS7J6dIm2pVj0kT2IAOCSWittiilkKQVHXMUw8yQVKkERH1mb7bdbYd8Y8WZvM0Fp1mdgp+h9yF9R97/rjXjnhda7eZlqDKoB16iEAg20wY1EyIJ7bHAlPIujApWVEJsarCItvOxvfTjMoctkTrRS+HeO0lpDVXXUHAgllEaQCCNN9r2se0nFDXzFGnNWlVo16lQ85pXcrGr7p0rG97xOJKo7KopAJpRrRBvcEhwtha94JxrmeBzr81fKqbqvlgK0zJkQqoO4P0ONxXHQbvYbRdggH8QxWq4K0luLw1yQwDar6QZMHvigo+I6lFEph6YEBVincGLlgzSR0kHfqOkhxOkrUmR65JMaFQEgGwJEIJIj9fgkcLzWklFqUn5rVKssWgRcGF9jE/UmcX4M/JS5V+G1DNZald0GlppkgezBN7zvMWx+znDMprnL0czlgFLGrRU6Rb7ydLGbaScK8348r06IWnlVVl9dSmupNO8hhNjcQdu4wLwDjWazLVdLAs/qEEaljmtP5C9zfE+i/ZvlONZmHSqVroIKVZSiYawWG5bmOUk746p8VqAAPwtdXXnX9mA+gAxxwvhOWq1jqzmlxby1RlUAGQq6yLAwQsG/TAWZzwpsUq0WqOIlmpKxNrSfMvaMHKipWNeH8WqJXcViK9IIQVpLEHluf/11A6rgk/OFnEc9Qp1ErGV0kMlNg5DGCQXKyIAIhDBte2+VWs+p18ny4BOzWIsWQFgAdgLGcNeB8IarpFKlrpi7O7EBmNyCQZIBMiBNhsMa1gm8jLK8eo5opVfMLTpBjFMEkloAaSBtFp2gneQcLFenkcyay1y9JCxKGop1arAgAWhoB1QDcj3+LkctS82kah5olRTsGuG8k7oIsYk9RcY14s1MAqiA0rBQ1HUEBBYsCwMySAZMkgxFsRhUUI8VOaa1CmgMJ9Q/C4wk42MnVHmqzfxFMTIlgdt1jmg206bE+4OMcy1DMoqE0kKgkgI66Wi50qQF3YxB36YAzfBWSl51Krlw1M6gwOnlBBm2xF5AiffDIpANejSIWoDWapp5nll3JgiAQAdUERcdRhTlMqFqLqYqqwRYEiBJgWvaLnfD7JeF81UQVdFMUmAJcOogDdyJvFzEbDvjdaGXqVvNqaxSRdNPlANXSSsswtuGPQdMRlJzxFU0UKQL3JLsy3GoiAJA2HzvNowgrcTampgFVMELAvcFTJEid5ETtiy45xTJxpNKDOrmMyYiQq/X2mDGI/M0/MMU6bdxIgWN47fjjMo2VSowqVxURideq4EECAQSBfvMTfY9xhLSqERa479MP8p4ZzLOE0lAYs9rnaPkEH3wuznCKi1CrLBJIEEQYsbg7WxVEOQq8kEe+CMgCDB7f+N8NOHZRTAFBnY3PX8BG2KDN+DqzU2cUVo01jVUeOsenTMxP423xqjNkpQz7ICAJkFb3F+mB0y7uSq0yx3iCSPwvj0fw7wjL06LVXHmOo0aAokyYkAgkgyLxaD84yGXRG1U6ZogzpQGSsREtq1CY7WkfSUkLYn4R4MarlGKaXqGZSDqWCYJGmwMQO8jC4+GKgpio2laQYqRquCNxcb326flj1XhPhisUNakocVAJMJqgGTE3VieoE/hdfx2kjVgBTYaQA3msLm8gqVibjp97YWwYROUqrw1MroDhTFoIKypEmR+gkTj7S4QjuPNr1FAUyI27SYWb9pm+2KjgXh2jmKupWFNIANINDE7kAAKHAtsN+kRJef8PUKbLprMS5IUIiGCbX7TI6Dr7HACbKcFGkJQTLV1jVU1qUiLaDz6pMSCJ9RuBgjhnhzK5dHd9L1HHo8yBuTAJPKDYSe3zhNxjIVMk4VmQ6tRVlJtBEGBsZvBJG/bG9GmFRa9ZqRDmQDqLNfstwNxc4LIfgO8ReJKooilT8tKZHoUBiAPusTYgjoPz6qqWZaojJopkkKTKjlggkjXeZCmBO5tfDinn6bUW8tXDkQ38tQT0UKYAA3MbYBzKgAHlKvJ02+oDEWkgiJ/XCgcZHhCpFX7VnVjp8pSPTvrFwNMzPpk3FoPXGyalTzDW1RbmN0ESolBBtMzy2xll8xzaCqAQeR5uDO49M39vnFJwJDVyz0yxWmQVTU0b9jvp5iYJ/WwuBFw7OmpNKnSp1GB1sQhle86eZl6x+uBqtJQYq+ZLM0MRpAAPqBa/W9h89iUr1MlUhHcrHVQB2GlwST0P5e+BeMeFiWWpVzCqW2KjzCym+sjUDEmLYX2F4O6FOCZHnIhIYBDAkxeyk3PxPXphtl+A0cuUzYbyJBOgbfIJJ5et4P54TUMiCqLUptWBGkGm4Q+x0rqJudzvGKPI8GpVss9FK1VXG5qG4GxgkjcWg++DvaCrTBs7SpVlQ0WpKT94bz879h0wH/wNT68ywbqC1//AL4TcX4PXyLgUK4cOLTZrXG9vgg4k81n6+ttevVPNIvP1GJZaPdMjSrVldczRIcrykVBM3kghQyrtYe8jso4dQrIwps6UfNeIpOG9MLLEgspMQIiZv7UvF+Nny1ekpKk2AfQ0A82okj32nAGe8UZfMZN0SlTBUgaT0E8pUkXYgC252xpmUIuMrl8tmb5iqWGnUxGryxvvtMCLggBr3E4sKfFMs1HRRKVy6yoiZtKlhGq+8n8cef18mQhLUqzaCJimBpQbgtMyfi31w2yedKVKNOnRqU6b3phagU1FItJALT/ANxNvY4A2TwZmFT+IqMoaZFEwDBjVzMSJi/z1wmy2UbNVhRdwAOVbllYzE29Uncn8sOczmKleoyVKtNSgDKFveQCobZoMAz1i2GWV8JLlC1Sq4ZjtuFBMAapk2JnsO3aA14lxfM5akFanRSmUMGC4LAE6dMiS0Tfe+5F5jK0aFchKmgM8kOCQBP3QoCix+lxvjCrxNnFSmKp06vQwI6nubie/wA4/Nk3qP5bHzEBDKxSJJFx8TPvYd8LFHHFvB1PKZmg5XzdTKYFwI6FQOtiCdzij4hxVqdRXemVpHlCAQZJjVb3sFMe++AMlwyrlVauajCwXTUUlTJHpIJIB6mLGMZpSqV6jmkskqHBD8qSZtYTJBgdJnFIO2yNOnUU1qQ01F9r7WblCe0CBFr9VefyeUr1QgQ06aK0sggieUyb2B6AG598Bf8AEK5dFqMruTpGpQNMGY1QSDY3jqR1wdm+K5fLmqvlVRUFk0GSCQNV2M23E/lOAA6WXy3nuaRqLQI0yoFogKEsD2JFyZJJxhxRK1HVRNYPS1agxHpjYEkC4gHT/XAvB+LItUHSCNh5rBRqESVhtIPse22+HvEa6ZimpBpq5IYDzJBAn1CADe1xAJnEvBexFwjM+RUJBfypC6wgGqIuSqkgQJhf3u6zGZy2ZqqDUVEJJZkQFm6gGxg+5xHvnahqHUediVkGDMkRaw2iBb8sNsoGpaqhy9QbhtSsCTEQbA26GTt74LIaLbNcZ/gyTTrJWy+iFUXcEDaV2iN26GOmJTiWYrZlvP8AIrMrXDBT6dlBtEDvefbGvhvjGTRmatln1gDSvNqBlu7XtpkiOgg4qsz40y9Ggnltq1KQgLcyn7qsADHye18SxXgk8xwGukFlC67JoKyxA5RIt3M7m9yTjjPMmWq0Qy/yxWDkKpBuIi9wTEwJNsH+dWek/mvTqFTq0uy+ZOmSVvce0fG2ENDxM9Fqcr51Ik60KEgSZ6jf52xWEdeNuNir5QLioASdYBVdtiDJvt0vthHluGlwrqVYEmFliFAi9wAAWMxvJOPQ834dydWn/E5SE1kMdBjTBvC/cIO8dsL+I5zKeW1OmF1KBDAwQZ2Wfx6b4YQyxDw/g2eSoKlOpSMDTJY23a9gAYE/6zjXPcLfyia1SsKvMQlBRAgmQWIJ3ubY+ZdADqfV2OksJENOsja8Ha89pmqy3AhnKCuo0RHlux1AgG5caeckAgAxAP0w2NEPk8o1R0BqE7AGtyqNIJIEFQQwInqfriiyyfxKOyM7kCH2RV+STzREzO3TAdfL1A7aVFVVsGUbD8NsV3hjwutSkPNpjm6SVn/MBH4YqQbEWT8N0GotObDabkFbWuYMAn5icfvETebTpx5aoQVEtqMqOQQTMXN4HScE+NPDq0B5gKrTMLpgkre5U/se2/TE2pRagKOSJnUbqR/3AgG4Mafc4jCOeJZKqUp1aB5iSraagAnURO8Aaff3xnwrwlnqrGDRgSSahkR3DAEEfE4os1RpGiy0zR0vBLBDMiDckkEjt+V8brxBMnkzDmt5gNwICzaL7KCZj3xluiomKeWbUKldmr6SIg8logSJMfht0xV0vFykAvTohuo8smO147Rif8LFa1AqCTUkgt0seo7++KDLcRRUCvTXUBBtPxee2NpLsy2znj3iWnnU0Blp8raSy6j1AU3hWMTN+nbEz4S1080ury3vKgsFEqbE6Rc7x0m5PTFBwrwlTqvqSpFKN3qQQO69QbHe2Pmb4N5LPRGmojsp1iGYAG3NYXU3HfvjJQ2qKuZSo1TywFOtKasCJ6yFBLlgIJuL4AznDKtWNSu6oAtIBzyNYjTdWACwQDq2E9TghcjRps2uo8qwHlU+ba5HYSNxPfCzPZ6izL5dOqSL3Mlj1ntAsI6AbYoQHVyTZeuodw1QkwGYKA3QkrBsSDJMd5w+Spm66uCvncvr0lgtxJTUQAd4gbe8SBR8RLlm58vTctBQsRC9DNiARtbe/fFLkeOVK1IKjIjDl8syCRAtPbpIGIXIvXiJFY0ahVTp3NPWzjTIiJtbYYWZDj3/AFCSrywIuDBm1gRvb5GGnEDWycVTTRp9EAkJG8gi5IgauwOHz5WrmDRDFaa6QxBUEhjvpJ2GFOyWqM+J5mnWoOjMqcsXMkREMAL4894bUh6lPzWCmQCAfhQVMW/H4x6ZV8DUVUaHdYIJg3a8kEiDf99sfangvLtYJzEyWNye+/641Rnkee5bPCmf/cIJJVmIE2GoExvckDDPhNaiqmpWWr9pytYlQe5IvcdoE9sXB8EUC6NoCaDMKBf59sLfFPBaNCgz66oYCyggggHbTER+lsTRdg2S4DkdAULS0g6ghJN9pK9+kxjv+Fy9JwqCAZMajFo97RIAU98RT8aFNocO83TTyz31GCDHtOOP+N6qhFJ6kVOXS27H3+I+sDEFG3iLiSCoyJSQ1J0lwNI3kctwYFtRnrhvkMnmK1QVXby1ADJ5IJVjEgspidyDbH3h2RR2arqNMtysq6pV4mDMjp+OAsnlc5RYtTq0x5moQWB6m5HQycWuy30OMhRXMZlne+k6SFXQHMWJG5MH23xvW/s8o1KhZGYJNwD16we2Enh7gGZrOznMBJPMSeY95HTb2w5rZoZGfKrvUJBnUZXUOm9re3TEsjQTlvCgydRq6JTqLputTeRsVOwPyMb8MbJVRqLUqlRhqYkgmO0G9rCYnE9wbilfM1iarFdXpkcpA7AWIF7xj7438MhCjU6jK7CCxIgmO9o9sXKVjF0A8f4iqV4pZRNBlhUCkFj94kgbD37YacJ4zk3Co2XTSRqNRgpuO4+uFnGadaqBQZ6dOKa6GB5WU7ar7wMBLl3yqopy9OuGPJUTmn4ESD8DEUvDK0WlLiuRqCxSmKZtNrnppi4/HCPinE61BahoOtPmsFIIed2QEd9/0whyfFV1vWrUagn0qoMHpf698WHDOP1MyPLrZRdAtBadxaJAxdk0IaPjXNUoUqpIi5W7T3jrHX4w/wCGeOTVSoCgTMIeVGlZj5wk47wCqgKUqeqmG1rUaSUkXB5o36x9RhRwvwy5bW5dVfdxuATF5Ign64mWXCPSa/DK+aUedppob+Xu3feYwt4nwTIZcBYC1CNQQgkG8knpeI6YCHjJ6K+WXSoy2V1Ha3P2bvGBOK1KlcpmaiiFIBCzKifnb6Yt+CfZP8YWk9kMRLaNcAE30hdzFpn9MYcOzeldGk3BDEToE/8AaLk/l74Y8TymW1F1PnFjdTA0noZi/wAC+F2X4RTIYKagb7pA7d5NhHXCjVg2X4c+Xh6VVHWo0FZ5lPxiufMRA0I1hco0mwwo8NUG80oys4W6wQ3yb3GKQ8UC2NSCNwaV8Ti6yxasmU4gNU6/LV7atBIiQNVokC+2G/C6yrUZQjNSIkVFBIqVFJgqG2DWFzuMJ63EK8mnXpQzDQJF42W1hI3th9XzlShk9CV1JS0BRqIG3L0b8sGvI+gfOZ/TUnyU11G0hZ1HWZAElYBM3AHTfGvhzgJTM1CSGRYiBAJIvuTb2FvwxO8MqVM1WZgqGoB/6luoki8SI2vvh/ldeXqANVQyNPIeRJMsSADtvbDRKsc+JOAUPJdiPLYDfYT798Y5fxPWpIiplhUpgQXpA7jfliQPc74ma+ZepWNNszWq0tekFriJmRAmB0LDpi1yvi3K5REpfaLbdkMnuSes98W7yyVWDniPEq1dKZ8sJTQS4dTzEgjQAR2O5ETGDW49RoUrkmANhfbb5OOv+dMlE+ZqMTAUk/phNxXxirFHGWcoRIYpvB9pj8sMdDPYQ/8AaKpJFKhUqNHpA2+YmDjHhHjbQpbMuFdm5UHRek+/eb4TV/EP2iVU05e0uSBzr0n3HvhQvGj/ABDM6KyHckCfkHviLJaoveOeN6L5ZzRqnV6bWj9MRGf4pmK9FvOeRcoGHKRG5mDjnh/CamaBKuUo6pVT3FxNr4DNWtzpVZb2BmTF9o222PfEa8lT8B/EvFVPM0Vo0sqqBAst2+OsfnjTw14MJdnK0SblA3MLg+rqvSI2xlwjwe9fTUfMMoBsABf+l8OqPhavRlqVQsQZEGJ+QLY2o2YcqCMxlaeQy/2yIzn16mOlj7E7e22Jzh3GMuUV2pVTzSrazA/lAjaDaTjau3mOfN1ss3JUtzdogwPnCvM5FDXWjSRqa9VJsff/AHtjKeTVFhxnidCoKbU/U5AqKVJB7Bu1xE4Y8K4RllOp1BqC/NePgdAMfvDXh6lRAJIcxMm+HPEqC1KLcpMjYADG8rJi7wTfijg1BHpVKULW9Sw2kFes998TWY4u2aqijWbQNXISwER+n1w38YUsqKaQPtTAWJ1WvH/nE/XylOrTvRCtHOzSXJ/m9r4xtm+ijPhx5pkVNWk2gKQQbEsbzPbC/jvC6dHWwrOr7qqQApP8oGw9sKeEZjOzpoB2sR6rbbycTHE+H5tKra0cN1EzPWcGwl8l14Z8Spk1K1h5lMjUXVZIO0N84++Ia4qNSzGQIJKktR1BTAEyPfpHXEtw6tUA1VNJBW69Lbz7454hVIBemlOkoAlVJBPviSZUuyy4D47qinUOZpAOphUnecfanGf4qroKGnTMFwDv8m2PPMhxYF9GsR3Ix6H4D4xlwGWq4Zp+97bQe2LjsfRR5PgOWoSfLJMSDGw/TH2mlKtTdKcKvdRBB9xtg3ifElGWaqAIFox5+fEbRPlagSSALT9e4xpswo9g/EyRmRqUsi25Fj8B3xz/AB9EroUOakmRB/a+Bm4nVY3qKLiWiYG3afacd5PMGiajodLEXYCdXwTfGbrZujeg1agTVVG0kQXcRE9u+OG8T1WvpW//AGHAOc4tVks7NUB/muF+mwwsPEla+o37DFsUetf8Tq52oVWgFQW82pYj/LAnt1GJPieTOXrpQeqHDGSwAMEk2nc/XG/FeLODyVWFM7c0m1/nG3AFpvmaJXeSW1fj1wZEh/UyeWyyrUZPNcD7iT9TAifc4juNcQpVqtM0VVFgBgViL3uOse2PWGIHT8cSXinNUvMSmaC1CTe1/gY0zCJl62gadTsoOoBFHLeQJvI/LDfhOTfOmKjkhGBJYSP8qrI2wO2dq5atpKqtNjALgHT8nC6hWda7lWYlgdApdfnGdaN7KY/2fUnYzmxqBiABI6wYOD8p4SzFKm6Us0rAiFDJ6fzxDUOB5ioxby6ocmWPv0viwo8eq0aH2lMo4gLqsGPz3xlp9olrp/wLM9TGUAy9Skpc76L652mf0woy7AZgq1JBoflIHWNjB2vjb/iVbMKalQAKrXe0g/rthanBIqeaa0KTK6DBxqOSvA9Xii0yAqhQWIIi0zeOkfGAc/wkCmX1JLsSsm8TvGOqWfldJX70K5EwfcYBzlV6tQKzLoG7ASRHWANsAW/hzLUaNETUU2libRbscbHxTSDaVBHYxZj7HEfwWkfP8vzVqAobsZ0jpYiMWnDuH0FCrZyPvEzg5GaolOLcaqE1VWgiy0kgkMff3+cTXF+IGoxAqaQo1Qxlj3AP7Yt/E/hhK9ddNfQbCD+V56nCw+BFLMrqKizBabqQNh/XHNrwdE8ACf2hAIiUpUmNXtHS+H3Cf7SVRH89Lj0gdRjz7xB4LqZdlIUlDsd/offA+U4BmGcEU9Q3t2ONWyUit8QeLaWYqp9k7AsIWYI73Hfti8y+UXQqwFEWnpjzfiPg7+HorW1s9aQwQdD8dcUD8SqZmkmrK1mIG11vHf2ONXRmkxj4tzq5PLzIBYwI/OMQ+d48a2mX1r0gXBPQnBGcydeoRSr65nlD7D6nGtfg/lZWotQU2IMoKY6jY2xhrNs0sKkZVOEUwF1PpBuYP64pafhPKVVA0GIvzG+PPMpm2MvULAfdtv2tgzJ+LX0MgdiW9og4smEr7K7ingGgaSHLhPMpE7397/zfXErk8i6VbIrSSGAuV7mP0xceE6f/AEjMy85Jkxc+x6Yh+H+NVo5pzVUnSSFCj364wp5o1xweh5fw2hyukah1ieveMef8T4cDysagK3kNH4Y2P9rJao2qmQhtY3A/rg7ifF8vVy6PTVz0JJjHS01ZimgBaXl0wUNRk+/qAEkbaT1OKvwhkAyrVIB1Wgibe/viMPFQFAe1Md74ecE8YyoSn0FvjFjtiWhz40zGVQaUUeYd1UD88KUo0ABCsRH/ALX+mCaEiWTQzmfUskHHFLiXESBIpA9tsFjYdf3/AAw4pwrJ0KY1O1SoQYvAHTpgLKs+XC1Kd6loMagR79sZcf8A70f5f649E4R/hV/yj9MajDmZlPiSub/tLflCpz9SdvoMA5nxMKrFTVp0/va3JEmNgf2wp41/iG/y/wBcAcQ2T64zxtGrG+TrmrUWag5thE/ie/vil4Dl1ydcmooIblJAkCb4jMlvTxY1d/w/TB4wPk/cd4ygqN/D1qkk2AuFwo4x/GHLsKoLUyRd5t7iNsYZb+/X/MMX3jP/APHN8j9cTit0Tk8JHnWXzzaVooLFrk9fn4w9Tw5XFEVNKqyMSCfvfQYmMr6k+cexcN9eX+D/APU40HZ5ia7D1DWSSaizsT9Jx1TpBiTpfV6QF/Q9cOM//jcx/wDKf2xvlv8AFU/riJWr+it06IXNcTanUAqK6MDF9iO2KLKeKCEBm5sNIn8cc/2g+r6nExwf0L84yn0WuxvV409SpLatW0nr9MUXhvN1V1CsrsGgCDFvg4nuHeun/mxZ8U9dPHTguJhzalQQ/G6IIptYDowmMfl4ChJqLqTUd1Nj9OmEjf4hvgYrh/cjGZR4xsqlylQsyVajSqkky8RLH9MO/wDmKminzGVQbC+PMuO/4g4C496UxyhN0dJemrPQuN8ayhTRVIOrYjf2M4jKeS52FIsuoFfMHMPw74neIbJ/lGPSvDP+FGOq92zL9uic4Z4YIpgtUlySJIsY9jtg2h4aoVEvTPmq26+k/XA2a9B/zH9cNfC39yPnGI+6X4NSXGP5G/BHqAaalNVAtIP7YVcW8KZYsK0aXDb9/aMG5r1r8j9ccce9a/ODirImLaf9n1CpUV9MKdz743zX9ndCiGhjDbDeMPeE+gfONuJ7Y3VYRh2zz/NeGstp9RHRiwkHAud8FpRpCtlKjVDNwO2G3iP/AA7/ADj94H9BxKt0aWFYmoHMg6tDBReYP/nDihng6hmq6WO47YrcxsfjHnHEf71/nGfUfF+RD3I//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488" name="AutoShape 8" descr="data:image/jpg;base64,/9j/4AAQSkZJRgABAQAAAQABAAD/2wCEAAkGBhQSERUUExMVFRUWGSAZGBgYGSIeIBwgIB4fHRwgHCAeHiYeHiEjHxscIC8gIycpLCwsHCAyNTAqNSYrLCkBCQoKDgwOGg8PGiwkHyQsLCw0LCwsLCwsLCwsLCwsLCwsLCwsLCwsLCwsLCwsLCwsLCwsLCwsLCwsLCwsLCwsLP/AABEIAMkA+wMBIgACEQEDEQH/xAAcAAADAQEBAQEBAAAAAAAAAAAEBQYDAgcBAAj/xABBEAACAQIEBAUBBgMGBQQDAAABAhEDIQAEEjEFIkFRBhMyYXGBI0KRobHBFFLRBzM0cuHwFRYkYvFDU3OyNYKi/8QAGAEBAQEBAQAAAAAAAAAAAAAAAAECAwT/xAAmEQACAgICAQQBBQAAAAAAAAAAAQIRITESQVEDImFxgRNCsfDx/9oADAMBAAIRAxEAPwC3zuSDoWI1QP5RhJT0GxTboDGG2YzJIFHVfr7DGGV4fEqu38xG+NaMBGSqUDAZ/LAF4vft2wK2boh4Lgg+1zjOvSN9arbaBgetw4My8qmdjMRikoYU86rmBIA98bV6SGGNuwG5wNQz3lnTyADc2/LGfGsyFI0qDNxeTgDtspTJ2JncR++N/wCGp07osgi8nGXCFZ1bVyKdgZnHZ0nlFQfCi/4nChYO2U8wFw5GnYY3p1H8s2GnpJjHeazVOnA0m28tH/nAtGu0+nUu4vOAPmXpmoGksqjocY1mp0yOYmNxGChWa+pJZj1tAxy2UIBYDWSfTG2KQ/UXDDUiqT1740as45NBLNcKDj9R0aSdJV/5RaMZZvLVFYNM3m5uBiA4KtrhuUdNX6Y3zuXC9G0m1rj88c0+KprPmQT0O5wTmgygMiAqRYk/oNsCi/K0iCQIKjoemDKiWExPvgNdbyKsp20Lv84Ko1KichNjvIwIYtmXVSshhvA3jtffGJzpbSr0nVB97r9MaZmsCQIKqDGr9sZ083qkatSL0Hq/COmKDrkN1kjaW/fBDMabDUvmGJsf2wJRXSSVqAg7BrH2tGGlCmyqWBUtHRfyP9RiADFZmJ5Sk/dX98bNlPLUSSSem8fXGK5cBzDm3qnoe174/V8jDA+YXVhsP3wKdUqy6NRJsTMC+B2zwKkIWJa2kjB+VytOmCdRAIsh2n5xrlAxU+ayrO0gT8zOKQU5BqgXSSOW9zJ+mO8tmfL1MGWoWsZWAPeca1MrJ1TuIDLcfXAeUpaQ6h0cm20gfTEKfK+WdX1uiOP5hv7QBjCvSLkOWZZuR+lhjelVdFlanMBdSD9I9sb0aisoNaSSbADY4A+JTFSmNLcynYr+/TGOZzpRiulbYKzfGnpC9IKNrgf7OBm4hTa5SmSet8QBvDl1BiWAA2MXPzgetUdqmlJMj5IHv2wJSzjUORlJ1btuY9px1RZQSaNJ2EXZhv8AGNEGlOjyQCWYdRf+mBsxljALpp7ANce+NK1On5aglkYnlMnrjmplXokGpzAi15j322wBl5bkCETezHc/JwTW4eF5mv8AB/3bHWUqy2o7RuGiZ7COmP1fLfy1WWdtREfpfAHFQAMDSY+5/bfBFDhwHPJYewmP3GNsrl1U+WSJe5ZL2+dsFunl8syhFri+AFGeyauykqWYiyDr74+ZXiXlKaaq2v8Al07fjjWsKalVWmxKzzAk/phdw/ON5+5phzBZhP7SMKAxQmmdTMCzD73Ttj6mdLTLwxsQDb6Y6rZc6yCoEXBgkMT3IgD4xnVCglYBqxbyxH6m+AB8rngpIWWaYjSTHecH5jiGhBKABjDGCfbrhXkMtVM6WAJF7x+mCl4n5VIo7LVY32uCNsAD1zSJ0tTUjo0ifrg2jky6A+YAF9It+2F9ItUBZQVAvUOkcvvvOF3kPrILaip5SLEz3HtgCno8QRTJY6oi37YF4nmD5iuKhUx/NMfIsRhWmXXzW8qtfTJZt47R7Ya0EWA1ZAf+8CLfG5wArr5yrUlFdnWdomZ7444awS7lywJjSIiN8H0mpU6gOpFQ9WF46QBf8cGmhTp1GcvrRRIOm0++5wBjlUpu2rWki8EH/f0w0o1UqU5UgsSQOXlwgbPUxUbQV1+oTAHfsAbY1yVV8xVApPAHqghUnsALz7zfADDNUqbKQHC1lN4EKSPY74CzqsysW0GD6pKxA9jHyMHZnh+Vy58us51VOYDR27E/thCvFGnyaSagJhrHrvB/ScAMs2oVEYOrT/KQfoQb4xSrScgFm7R1n29vzwg4jknDrUYND7H8NwMMFyZWgr0ampmYWgEj6bziFooc/wDZ0CKZCyb/AB1t8dsTNcs5LJQBgepSTN7TJ/1wcvE61SixdHIVhfQSRG9omN8fg6VGAVhTP8pldQ7HvP7e+FMAFDO1tUsVpqbHl2wyGc8ymVSqKiHYxuRf/fXBOS4hrSoD6AdO0H8TvGBF/h6S+SU5SdQEmzH3X64ULM8oxC6jztMQ1tvxB/I40fiakzAX20i3fphhkeEZR1P2dZS11M+r4O3TbH05YdCtrcyibWv72waCdAnDsiK4XXWGwvH5WwUMo4chSwpLHOJFvg46o5eihSpSBKAdbGekmIwGc1XfWai1QkzKgTHboIwA7r5xWphdauU2UgEntYYWcYDvpKrYWYAbfOF2e4UFTXSSrSVo+0No6wQDMHBjZdKdJPtqcAhiJPN3tgQzqeetL1I2kDkQDVHYk7Y0GbpVVPnUmRB90DmkdzG2C0o5aos6EWDIFwWjt7H3xlmQMxqWrClRYIwkD3mwxQDZcNWqtoGgRAa0RjDLO9Kr5ZbzD20z+e2ClzFGkn2KVq5SZJA1IPbvgDw/SWtUm8CSdQie0d4nbEbpFqwPjXFXLciOAOXUG39o2xQ5U1PKUGny9WVunfbfHzOmnRLAIBbkFx8lYBE+2FeR8Vgoy1ajQpNwCfwGCYoaUQq1pIYrNtbkARcCdvxx1n+KqgLPRTaU0t37x+uJl8w0ailTyGaQFsT8CZv74f0OOZR6egCosCAjUxA+Sf6jFID8Czb6tKq4AgkGNJHuY2+uG3EMrqIISkWUzUCyYH9cDcO4n55ZJakhEDSnbrPT2g46yHAkpl4zjqW7xfoCfed8ABZfN0zrSmTvdGUgmL3Nx+ONqj0hT80hiW5Y1i3a5vjGnmK1ByabK1QQp5QQ47zO82+BjpM1Vp03WrRXVVuFYbnf1CyDrgBdSyruzKDzTFoG+247e2Pj8Zp06BoPSIem24dSfmd49sDZLjRqrUZaC6Uu5UfSZ/f3x3l8tP8A1BylRgROpCLxvEnf2/XGWzVHHBuLknUCj1mkBdP4EXj6Y7y/HsytQKxaS2khlEfT/TvjRchRrZcV8vFLTPmBQQYO202PXH3KUK2lq6eXWpUoIVmvI3IBvYe4FsE7yGqwGcRzrZd5dRXXoxUWm0CBsDgXhVenRqMxyzFWvzHeTbT0jpgPxZ4wYUKa1k+0JlUDQsdzGxFsKf8AjNSl9q9P7SqnINMgAGNI6g+knYwfxy5JPBpRtZL7KZ+nU1JX0kH0pq1lf8pgHe2BamVy61FDKVBkJ01HrN9xa0icKa3iql5S/YK1UrOlVuLW1TcCSJJwmpZdMwMwa7ClrOqlTW41QYiLAbA7b4rl4IoeSj4pxHLUiVDPqUeYhX7wj0mSNIJtf3x9y3Gv+pSKYbWB5immVIBXb51Fbi+IrOk5c3ZXCqNJUzAGw1DoCzD6z2wZw7xJSmnTqtUNMhitQsS1OZmIEypt+eMfqGv00UFPMqK1c5XOsgBICN9ojmxMTcCTExuO2As/nc6w01lUj1ASADe2m374+5DM0aYRcoEZ6djVjmMblgZsZ3iMN8rxxyv/AFNSm6gSrAT9PbtfHXkmY40xRw3xRXR1ovTB0g7iSQRuT1t1kYfZnMlvKcU0ZFUxvBHaQT8wccZPi60EJD0NNW6ho1QNxEX7CcKMzXo1vtsq+llbW1IjTMTMXt3gdvbFIUWdz5zKhTTNOmLchFiOoMSQO354Q5qiVchXqFRsdP8ArjjhfihIliF0tcKszIudo3tb2tg9/FWVYz50T08r/TEtoUnsd5LLUi+h6vl6TKLcRBtvY99sLePcPqOy6arNLGC0qD2iRGMv+Zasa9eswRpVYPsT7iOp+mBczlXrU/NqueRrAtYnaABecVEo24jmqqU9LVDUKiT5TckG0Ejf4wf4aD1CoLIgiWRwGJ7Feth74GyOVNNqZqqoRjAlbGZ3+8MG1c7RNcLSIdUEswVQBA2WwmJjBgf5nJJSmoSQQOUBZv7db9sJM3n6FSa1SkgfZdXqPyIgfnhpV43lnTyvO0swsWtM9ARAkbe2Ierl6rVSzVKfJIUExMHrEyfnADXh3iam1Qr5SAfzaZMe0DHfGeK0lDyjq0wrrKHbqJvG3TAlDJVagpHUyoszrHKCLA8qyQfyxu9WpSGmqZLA35XsN9IJG0779MKBrkMg1U6yKlbl3ayg7CzQSficZnIo5UhkVlUTrses+kX2xxwVUps1SozimTyjQGDfJBOkz7YO4wMvTQVPJrI1WdMtBnay/UWjrhQCv4rLVwVq1AhUQwbl1COh7R74nuKZDLojtRSqZI8sqTptG+oT3ONKnD2fLs6AsZEoNKSvUELzWwKmTzjv9jTdqZHKHMabAcxgAe3zvOIUL4Zw06CwS6H1F9Godh16zJjG9HKBdVQpSqBjqFMVCzRbdu1icBVOEVaILZkEUyLBGBJPRNWwPXbvhW1SgCVVSoF5c6iQ24AEKTPWb4qDK9c35irGVbTUPrV9aj6WKn5IwPxniDOPLUOAikSQJneIDGRYX+uJvMOopqAWo+YIBAMMBIIgQt/qbYb8DpU6BqVHq6QSh1kSOVgpAUAkFl5ZnoPpiXqJYRqML2JuI5Koa2hKtSn9murQbHVcywiPSOXrGHFLPnKNSBqLoLBWA5SCdn3uC1j2nCTJymaqNptr5TSZQFlQVEwOk2BBN+mM/FOTqVLLrq6RIC7jckPAkwQI6gE3MTjhKVvB3iq2NeGcaoUqpr0KkBz9pRqC2oklpMgAR1HxhNlOOVq2vRWKJMGnUaepFzpJtawgHEtlXJR76TBv2w0r8BDUS1KsagIBYhSulhuRO6mDe3uBIxMx0y0nsD47wqqv2jaaq0wBrVi0CxEgkdzeDth3kuKtmdNF6pC6JR1AlWU22UAqQQsT2E7YFyFdKNUUyyVFqKpAa+g9QezBp36H3wuGSoeeTSDI1MkugnTYkNpbpcSQel9sVX2R/ATn8i2XrWZoZTeIJMTqUkXBBBjoZwpzPGK9QzyrD6ZncgbNM7n+bv2xacV4ioSmWpE0pvTBuoYSCD6hyyuqQT9TiW4vXplFCkRosGHPqBGmSLXEX2swjbC6GzLJV6uliairBA0t7xsfadj0ntj8ucNSSWUBbnSg+pBI9gYgTj5RzieWdSk8yF1NpgzHvMRbvgYZhEGhVYK51An1ASdI7GAL/t0pD0REFajSei2kDkqkAawDcMLe2xkGZ6GRM7SFADy69KoChPMvXbebHric8L0XLFPMISI1BomdrTsPeRIEyMVXCODUkqJqYMxSWLzI6FlJs3fSIFxjcFmjMtCOlmKjjRSVK7yD6SXFtkaIt84b8EzRYxmOUheUsARv94Hr/wBuD+JUKlF2fL0KdVQYDooLE2PMJkkDqMd5/i1aqiqlJdar9oGRSUvMrPUzdb72g46I5M3pcElDTq1ZAbUjKLH6Abx0x0fDBa6iFgRY9ve+NMpmqlQci6mUBgBBVmtKt/Lv3ix7YY6q59Q0t1UXA/8A6xKKmIOBZMV6hKMxknlY2+rTaDJ2w+/5Xp0bF0q1GFliYZravVYe+FvAszC1Uooq8zMCXjT1AjqfYYyzlSrSJqVqlOoSoALbBSZA0Dub2M/rjaMszzGYC1yHUv5cCAeX30z0JmOuNuI8OAKadWkCTTRbqTE2YAQbXifbHOU4BmTpdHAWpzJdYndQuu6kd7424VnMwGcGuyFVBlVVQ0GAuogyT7d/fFIFVs2VenrpK46II0oZhSXNp3MdMHcUWo1EUFo0dBMvDBgFJ3J2BJPX8cDVnNeoBUplA7IVdirkRchiGA72jAfF809EVAjo7GACi3AG2pRyDrZid/wgNuMM9Oi/2qqEbRMnVAHTTy/thJTLKYaiGdl1BiSSokSYUgNH++2KTIcaq/wzV9CVitmVIIjrP3gepF8TPHPElGo8vRej/wCmdDlfa4i0EbExEfRZaKCpWygUnVUR2EgONIJBi1tIM2/rgr+OolZrBazaRqTzLgkyNMkDfeOo64meDnnhKeuII5DJBv1IkW9sZPlalyq1vNY3lNcTDAzpj23Oxn3jYoP4pmBqXMUBpWdOmoSQ34GCswIk/thifFL1EcGoKbRdFTYjoDMwbwwjbphVmOItoYZmlVVzdKh5RsLlbAAARI69b4ATJK6NpQFrk80aRB6D4IJwcktlUW9DDK8S102GYZ6uiTpYgbi+5LTvEfrg1OMUDRB8mlpUBdLgNIM2vcDcz7HE7UfyqIMRymVbY8w22tBEEHecb5fhTvlpVlaxYI2mC/SJMaem36zjlL1V0dY+k3sE4poUKHZjSqKj0UESxspJJJPqQiImOsRh7wlErF6TqPLMiCOgiQJ2g2wLm1qGjRp1FQeWDzjYSS0EEQQNpA6ttbCDN+MhTVFpUyzIx1ObAST6e4HWf9ceZbaO7WEUOV8L/wANXFNKtUrUbUBJmBYg9DZjzGCJ98IuL8VenmnSnWcFF1HQDJgEkRzGLkQfc74N8Kcbr5jNuami6oVltUAgGwLC5kT2jE/4rzJo8UJVtLFFkDb4jqIi2LonZxxiurwQBqdGYmbkG66hJg3I36YG8M5kVqlI1F006YIMTBLTBgfelokk/lGM87Xp+YDTpinyw0GxI6/hjTgXiE0qQpKsIxhtIuwJnrMntPtEY1+0nY0OZyLtFWmy1RK66ZgkAcrEGVMW3iepwLxfJFRUqUmVgdJLovMrr3EyofVJm0r1wHxrJhqiUlH2hWeVpkdJUgAEACQCemDeHlnqaaKPTcKQrqSZMfeFgOxU99zgmzTR84fx85um9FgdZU6HtcoJvMbgGPoADhW/Cw9NKimTTI85dmAJ5SPY7T0MYofDeQOQYVKjIarGFpAAiWtE9DJ6bYG4otbJZtai01HmMWtUDBp9S6bEIJtIj3ONYvBzrGSebMBg42V2EfAO5227/wBcNmrZfMUERUitl5CazaopJJ2i/wB4AjeQN8HZCtRSoXCIUrAinqGrQYipTYagCCrEg732scF1eHUloFEpISSWp1FMOBEEHmJnblkxNsbUcYMOWRRlOFtWCsopsGF0CwAQYvfr3t+eKjw1rRjl61MUxJdKbrJVTMAGoZC9Q1zvvFgPDuVr06TNSakrKCdGqGqDewIPNMWi9tpwuymdrVsytaoocqwDKzDmB+6QPSZn4nG1GjHKyyWg7uDTKAKwBp02lytg2oqBOw5oJvBODH8WOjaFy2jVeoKqQCDIiOpIAEnc2wvy4zDHzESjlUIjVTdea0iYJkC/sbnfFLl+EirRpijmahKH1eWSCTdhqiSDM2MbWx0MCThOed6NQ5XSNO9IA6pO0E7ixvuIjCOh4jYL9rl67VL6jB3n/wCUWG22GNfMVaVWpRop9o86XTrebvbrvqHv8qa9KhTYpWR1qKYYAswnvJa87/XHKErbs6ShSwV/h3w+z0Edqy6CwYcgPysgiBv1iN8YcV4eqsiimKxJYLpYaZ2kxEWBgScLq2WqsT9m1GiNOglJVdUW7C5kzv3Bth5W4dX0AtmUUzylSECg+2khmN+8dIvjocwDKcIAZqdWs1BlIZEaoIkiF6G4taYM40bgtMrUL5pTQidR5zrm8cxA6fOMMjxCnQZ3zR89gq6bliZuoMAaW680SB9MB8WylMIKy0RTp6Q6qlSTEjTqp6gwG4JExi2KG9DjNPLhaaeXUpTq8zQFMgGRfZthMWJvgDi+VqUASZU1OXSGBa9xr6dhIP1xjR4pVIcq1KmrNy+bpYTblU3mCQT2hrzu1r8Sy6CpUapJYDVpgAsREqDeN/buNsSxRp4azCUcvpqOEL+kKDqMjcqRcA2AIJ+RgLjOSo0wFWkC+lX1swQsA2xKjlN55xO2OKecdnFNhmIINy/lkg3BsIOkT2HeTGCspwipmKjD+IpeWFhAaYsAV3vuYv3n3IFwAbg/AUqAZjW1MlmI0gSAARfmG34n2GGdbJvRy5b+NBJOoACQTMxN4JAI3jHziv8AZ6KlFVp11OiSCUi8k30EAfhjbPeIMvlqYoZmi1LUsaCsqfgiZHvGJYENXM5qtQrup10ouzyBBFwEmJg7j23nENmuINTHl6ypB5nXpcSJ+gnvH1xYsKyowoUKrq51Bheny+k62U6jYHltHbHnfFvEFdHZTCMGuANiJ+b9z3xynk7enjNlI/GRm1KwZD6iN4B3IJg2iY2/KG2VzdQfZ63WisFAdiCTcWk3BsSb++IjgniAqGL6TV3D3k9Tqje8XxRVuNh8vMUwxaGuAALkNuIOq20GccHGjspWHVuLXrefUD0nGpTBUo4uFhhMH9vY4l8xmhUinq1XuvoAFiCDEx0ixMzgzPuadJKdjqazAltQjlIb03IIEXHxOBaS0RSapUDiovbcg+mR9wE21DawIviZRrAZ4MzxTMVIIZJvqEkgcog/64XeLM6H4i7Ok8qgAEjTyj2BtIi0fOJ+rXYAQY6b9Pb64/Zc8/wL43XZzsNytTVVb4jHFBvLEiZDQIPz/THzh/qLHaYH4/7ON87TJSpUQqRTqKWAbpBvHW536fXGujPZ9zhmoHcRqEEixERMdJOKTN8eGUdVBOo0QVJ5hdhyt3BCmZ9oi2J9jKFxunOPxE/kfywV45ohWpSRqCdd4tpvqII3j64iVl5UU/hkZStmlzKsaVYf+hUJamxNgabbgD+U7dDbDyr4XTOMGzLmieZQABqubXkAAdBBkRtjyLhTF6qqW0rNz+eP6D4ZwGl/CGvV10tIJVnI1KovJ1CQCwnSewwcKyTlZGt/ZHVoebUo5xWheVCnNUGmSrAkKJO2/Q2OJLg/E6uUzLK1RCv92TAZtIN4kFgdxI/PHo+dzlUcPFalqZ2sam5p9NRUNN+gAIBN8RvB/Dtaq+pRTdhzaRTmbSQRvBMDscdINs5yRlkeJadYXzGUPqAELUGnoJ5huLR023wwPC0Qo6kMXAqsutS0t3DLAe8gg7g9bYO4fkmDJUcikqAhm0NFxempkr7ARI98MOEUKVTlNGq4DXampEi8SwFh3vecdaM2SJ4VVWBRrmqh/uw6kGZEgAEgQeosbY9R8D8NejTnMrWDFYgsxQLFhpJ1A77i2JrxHxmhlagp5XL0zVsSdIOkkwvMOoImSe3c4z4Jx/NS3mivYQ3lrriR3BCsvUGLTucPoj+R34izGUTko1PKcjlYoYUdBq9Sr0tPW3bXK8PpVEV6tBKlQganVlgkCLTfphJxKhQqLqcZkkSIelpa5tBA079xfYdsK6NfQNIpUgATGtjq3O8HfE4p7Lya0OPE9GsykZzN+XUnVSoqBHtqsVFj1nDfwhkahpiqgZxpIUHSImx0k2aDInr+WJqpnkz518pgsGlHRgDEa4hTsI5id9scZXIrQllquokGmpL6TJuQZCi8E6d79DGKQ+5jhYLk0kUS58zSQGkk8okEcpIB9+kRjk5eooV6zLSCEFJubRYXLTaeg3ntjvJ5LM1apqUVqMGiRqK7i7amstyTAjfa8Y7p8NWtVdqyy4JZl1FmYqYMAKN+lyYHXfBlMcnnEqVHNYUlQG2piWIBuUMzGzRKgT84tsr4PRgXXLrTLek+YWkG+pubc+0/OJul/Z/UrOX0CgpI06jzRvcEMY6FSRfrAnGXEszm6NaqPOZjSKsQTGpCSJQCwFwZ6ARbfAmCozeVRanPVPnUxpLE9COomYg/niNTinkM3l1gVUhgWJBJJIIACkmTf8STtAzv56ICrlrgupaCSQZP3pFjA7++N8tkkoODX/h6iC2k6mbvOmQYiTzCbziGqL3wxxrzqZqNSdY9RaAogSYaYi/bCfxFWr5l2U0QqK00zq5iLg6o2DbxuLRid8Q+MmqKBqHlarU0IHWFk3Zhy6ogQHWx3Ctc89Zg1aofJ1AEKTyg9lJ3iYFxMSJjGHNI1GDYXx7jgYt5Dua9OmaRIZdNMMbldN3YTEDaxMEY85yhTUwqgGLmdz8b9On54sOMZunQZq6VdUH7GNyJg9iljIJvIjviW49mjmAGVVRaSgKByi8zG5JNjfqMOQ4ibNuBVZqYhAbe2K3IpTpZda4bWGX7RQwBWbRpI5h+9xiK8y0E2w84TxMhaYUAlSQwYcrA2gzaDMYzJYNRdDGvkzVy9RqJLLT52Ww0TbUBJMbSfjCpuMVqjAlpYUxTPugJMHofr2GGWTztSm7tQPlIskBTrCzYwW3Ui0EkRe+JrN1ucmAAZsthvH+x74zFFkz9m6yiwWIM746y1fmnAygmTE4+0N77e2NuODFm9HOKC0rv744/iDtMBu18FU+Bs/MikrMCbf7+cMa/CjRpyQob6TvHSdsXiSzDhnEVHITIKspBtuCLY04XkaLamrVXlRykAkGNv9mMNeBZGhpIZBXqsAUIUsJ3K3Ky3eQQdp64P8O0EpM1Z6RZS7J6dIm2pVj0kT2IAOCSWittiilkKQVHXMUw8yQVKkERH1mb7bdbYd8Y8WZvM0Fp1mdgp+h9yF9R97/rjXjnhda7eZlqDKoB16iEAg20wY1EyIJ7bHAlPIujApWVEJsarCItvOxvfTjMoctkTrRS+HeO0lpDVXXUHAgllEaQCCNN9r2se0nFDXzFGnNWlVo16lQ85pXcrGr7p0rG97xOJKo7KopAJpRrRBvcEhwtha94JxrmeBzr81fKqbqvlgK0zJkQqoO4P0ONxXHQbvYbRdggH8QxWq4K0luLw1yQwDar6QZMHvigo+I6lFEph6YEBVincGLlgzSR0kHfqOkhxOkrUmR65JMaFQEgGwJEIJIj9fgkcLzWklFqUn5rVKssWgRcGF9jE/UmcX4M/JS5V+G1DNZald0GlppkgezBN7zvMWx+znDMprnL0czlgFLGrRU6Rb7ydLGbaScK8348r06IWnlVVl9dSmupNO8hhNjcQdu4wLwDjWazLVdLAs/qEEaljmtP5C9zfE+i/ZvlONZmHSqVroIKVZSiYawWG5bmOUk746p8VqAAPwtdXXnX9mA+gAxxwvhOWq1jqzmlxby1RlUAGQq6yLAwQsG/TAWZzwpsUq0WqOIlmpKxNrSfMvaMHKipWNeH8WqJXcViK9IIQVpLEHluf/11A6rgk/OFnEc9Qp1ErGV0kMlNg5DGCQXKyIAIhDBte2+VWs+p18ny4BOzWIsWQFgAdgLGcNeB8IarpFKlrpi7O7EBmNyCQZIBMiBNhsMa1gm8jLK8eo5opVfMLTpBjFMEkloAaSBtFp2gneQcLFenkcyay1y9JCxKGop1arAgAWhoB1QDcj3+LkctS82kah5olRTsGuG8k7oIsYk9RcY14s1MAqiA0rBQ1HUEBBYsCwMySAZMkgxFsRhUUI8VOaa1CmgMJ9Q/C4wk42MnVHmqzfxFMTIlgdt1jmg206bE+4OMcy1DMoqE0kKgkgI66Wi50qQF3YxB36YAzfBWSl51Krlw1M6gwOnlBBm2xF5AiffDIpANejSIWoDWapp5nll3JgiAQAdUERcdRhTlMqFqLqYqqwRYEiBJgWvaLnfD7JeF81UQVdFMUmAJcOogDdyJvFzEbDvjdaGXqVvNqaxSRdNPlANXSSsswtuGPQdMRlJzxFU0UKQL3JLsy3GoiAJA2HzvNowgrcTampgFVMELAvcFTJEid5ETtiy45xTJxpNKDOrmMyYiQq/X2mDGI/M0/MMU6bdxIgWN47fjjMo2VSowqVxURideq4EECAQSBfvMTfY9xhLSqERa479MP8p4ZzLOE0lAYs9rnaPkEH3wuznCKi1CrLBJIEEQYsbg7WxVEOQq8kEe+CMgCDB7f+N8NOHZRTAFBnY3PX8BG2KDN+DqzU2cUVo01jVUeOsenTMxP423xqjNkpQz7ICAJkFb3F+mB0y7uSq0yx3iCSPwvj0fw7wjL06LVXHmOo0aAokyYkAgkgyLxaD84yGXRG1U6ZogzpQGSsREtq1CY7WkfSUkLYn4R4MarlGKaXqGZSDqWCYJGmwMQO8jC4+GKgpio2laQYqRquCNxcb326flj1XhPhisUNakocVAJMJqgGTE3VieoE/hdfx2kjVgBTYaQA3msLm8gqVibjp97YWwYROUqrw1MroDhTFoIKypEmR+gkTj7S4QjuPNr1FAUyI27SYWb9pm+2KjgXh2jmKupWFNIANINDE7kAAKHAtsN+kRJef8PUKbLprMS5IUIiGCbX7TI6Dr7HACbKcFGkJQTLV1jVU1qUiLaDz6pMSCJ9RuBgjhnhzK5dHd9L1HHo8yBuTAJPKDYSe3zhNxjIVMk4VmQ6tRVlJtBEGBsZvBJG/bG9GmFRa9ZqRDmQDqLNfstwNxc4LIfgO8ReJKooilT8tKZHoUBiAPusTYgjoPz6qqWZaojJopkkKTKjlggkjXeZCmBO5tfDinn6bUW8tXDkQ38tQT0UKYAA3MbYBzKgAHlKvJ02+oDEWkgiJ/XCgcZHhCpFX7VnVjp8pSPTvrFwNMzPpk3FoPXGyalTzDW1RbmN0ESolBBtMzy2xll8xzaCqAQeR5uDO49M39vnFJwJDVyz0yxWmQVTU0b9jvp5iYJ/WwuBFw7OmpNKnSp1GB1sQhle86eZl6x+uBqtJQYq+ZLM0MRpAAPqBa/W9h89iUr1MlUhHcrHVQB2GlwST0P5e+BeMeFiWWpVzCqW2KjzCym+sjUDEmLYX2F4O6FOCZHnIhIYBDAkxeyk3PxPXphtl+A0cuUzYbyJBOgbfIJJ5et4P54TUMiCqLUptWBGkGm4Q+x0rqJudzvGKPI8GpVss9FK1VXG5qG4GxgkjcWg++DvaCrTBs7SpVlQ0WpKT94bz879h0wH/wNT68ywbqC1//AL4TcX4PXyLgUK4cOLTZrXG9vgg4k81n6+ttevVPNIvP1GJZaPdMjSrVldczRIcrykVBM3kghQyrtYe8jso4dQrIwps6UfNeIpOG9MLLEgspMQIiZv7UvF+Nny1ekpKk2AfQ0A82okj32nAGe8UZfMZN0SlTBUgaT0E8pUkXYgC252xpmUIuMrl8tmb5iqWGnUxGryxvvtMCLggBr3E4sKfFMs1HRRKVy6yoiZtKlhGq+8n8cef18mQhLUqzaCJimBpQbgtMyfi31w2yedKVKNOnRqU6b3phagU1FItJALT/ANxNvY4A2TwZmFT+IqMoaZFEwDBjVzMSJi/z1wmy2UbNVhRdwAOVbllYzE29Uncn8sOczmKleoyVKtNSgDKFveQCobZoMAz1i2GWV8JLlC1Sq4ZjtuFBMAapk2JnsO3aA14lxfM5akFanRSmUMGC4LAE6dMiS0Tfe+5F5jK0aFchKmgM8kOCQBP3QoCix+lxvjCrxNnFSmKp06vQwI6nubie/wA4/Nk3qP5bHzEBDKxSJJFx8TPvYd8LFHHFvB1PKZmg5XzdTKYFwI6FQOtiCdzij4hxVqdRXemVpHlCAQZJjVb3sFMe++AMlwyrlVauajCwXTUUlTJHpIJIB6mLGMZpSqV6jmkskqHBD8qSZtYTJBgdJnFIO2yNOnUU1qQ01F9r7WblCe0CBFr9VefyeUr1QgQ06aK0sggieUyb2B6AG598Bf8AEK5dFqMruTpGpQNMGY1QSDY3jqR1wdm+K5fLmqvlVRUFk0GSCQNV2M23E/lOAA6WXy3nuaRqLQI0yoFogKEsD2JFyZJJxhxRK1HVRNYPS1agxHpjYEkC4gHT/XAvB+LItUHSCNh5rBRqESVhtIPse22+HvEa6ZimpBpq5IYDzJBAn1CADe1xAJnEvBexFwjM+RUJBfypC6wgGqIuSqkgQJhf3u6zGZy2ZqqDUVEJJZkQFm6gGxg+5xHvnahqHUediVkGDMkRaw2iBb8sNsoGpaqhy9QbhtSsCTEQbA26GTt74LIaLbNcZ/gyTTrJWy+iFUXcEDaV2iN26GOmJTiWYrZlvP8AIrMrXDBT6dlBtEDvefbGvhvjGTRmatln1gDSvNqBlu7XtpkiOgg4qsz40y9Ggnltq1KQgLcyn7qsADHye18SxXgk8xwGukFlC67JoKyxA5RIt3M7m9yTjjPMmWq0Qy/yxWDkKpBuIi9wTEwJNsH+dWek/mvTqFTq0uy+ZOmSVvce0fG2ENDxM9Fqcr51Ik60KEgSZ6jf52xWEdeNuNir5QLioASdYBVdtiDJvt0vthHluGlwrqVYEmFliFAi9wAAWMxvJOPQ834dydWn/E5SE1kMdBjTBvC/cIO8dsL+I5zKeW1OmF1KBDAwQZ2Wfx6b4YQyxDw/g2eSoKlOpSMDTJY23a9gAYE/6zjXPcLfyia1SsKvMQlBRAgmQWIJ3ubY+ZdADqfV2OksJENOsja8Ha89pmqy3AhnKCuo0RHlux1AgG5caeckAgAxAP0w2NEPk8o1R0BqE7AGtyqNIJIEFQQwInqfriiyyfxKOyM7kCH2RV+STzREzO3TAdfL1A7aVFVVsGUbD8NsV3hjwutSkPNpjm6SVn/MBH4YqQbEWT8N0GotObDabkFbWuYMAn5icfvETebTpx5aoQVEtqMqOQQTMXN4HScE+NPDq0B5gKrTMLpgkre5U/se2/TE2pRagKOSJnUbqR/3AgG4Mafc4jCOeJZKqUp1aB5iSraagAnURO8Aaff3xnwrwlnqrGDRgSSahkR3DAEEfE4os1RpGiy0zR0vBLBDMiDckkEjt+V8brxBMnkzDmt5gNwICzaL7KCZj3xluiomKeWbUKldmr6SIg8logSJMfht0xV0vFykAvTohuo8smO147Rif8LFa1AqCTUkgt0seo7++KDLcRRUCvTXUBBtPxee2NpLsy2znj3iWnnU0Blp8raSy6j1AU3hWMTN+nbEz4S1080ury3vKgsFEqbE6Rc7x0m5PTFBwrwlTqvqSpFKN3qQQO69QbHe2Pmb4N5LPRGmojsp1iGYAG3NYXU3HfvjJQ2qKuZSo1TywFOtKasCJ6yFBLlgIJuL4AznDKtWNSu6oAtIBzyNYjTdWACwQDq2E9TghcjRps2uo8qwHlU+ba5HYSNxPfCzPZ6izL5dOqSL3Mlj1ntAsI6AbYoQHVyTZeuodw1QkwGYKA3QkrBsSDJMd5w+Spm66uCvncvr0lgtxJTUQAd4gbe8SBR8RLlm58vTctBQsRC9DNiARtbe/fFLkeOVK1IKjIjDl8syCRAtPbpIGIXIvXiJFY0ahVTp3NPWzjTIiJtbYYWZDj3/AFCSrywIuDBm1gRvb5GGnEDWycVTTRp9EAkJG8gi5IgauwOHz5WrmDRDFaa6QxBUEhjvpJ2GFOyWqM+J5mnWoOjMqcsXMkREMAL4894bUh6lPzWCmQCAfhQVMW/H4x6ZV8DUVUaHdYIJg3a8kEiDf99sfangvLtYJzEyWNye+/641Rnkee5bPCmf/cIJJVmIE2GoExvckDDPhNaiqmpWWr9pytYlQe5IvcdoE9sXB8EUC6NoCaDMKBf59sLfFPBaNCgz66oYCyggggHbTER+lsTRdg2S4DkdAULS0g6ghJN9pK9+kxjv+Fy9JwqCAZMajFo97RIAU98RT8aFNocO83TTyz31GCDHtOOP+N6qhFJ6kVOXS27H3+I+sDEFG3iLiSCoyJSQ1J0lwNI3kctwYFtRnrhvkMnmK1QVXby1ADJ5IJVjEgspidyDbH3h2RR2arqNMtysq6pV4mDMjp+OAsnlc5RYtTq0x5moQWB6m5HQycWuy30OMhRXMZlne+k6SFXQHMWJG5MH23xvW/s8o1KhZGYJNwD16we2Enh7gGZrOznMBJPMSeY95HTb2w5rZoZGfKrvUJBnUZXUOm9re3TEsjQTlvCgydRq6JTqLputTeRsVOwPyMb8MbJVRqLUqlRhqYkgmO0G9rCYnE9wbilfM1iarFdXpkcpA7AWIF7xj7438MhCjU6jK7CCxIgmO9o9sXKVjF0A8f4iqV4pZRNBlhUCkFj94kgbD37YacJ4zk3Co2XTSRqNRgpuO4+uFnGadaqBQZ6dOKa6GB5WU7ar7wMBLl3yqopy9OuGPJUTmn4ESD8DEUvDK0WlLiuRqCxSmKZtNrnppi4/HCPinE61BahoOtPmsFIIed2QEd9/0whyfFV1vWrUagn0qoMHpf698WHDOP1MyPLrZRdAtBadxaJAxdk0IaPjXNUoUqpIi5W7T3jrHX4w/wCGeOTVSoCgTMIeVGlZj5wk47wCqgKUqeqmG1rUaSUkXB5o36x9RhRwvwy5bW5dVfdxuATF5Ign64mWXCPSa/DK+aUedppob+Xu3feYwt4nwTIZcBYC1CNQQgkG8knpeI6YCHjJ6K+WXSoy2V1Ha3P2bvGBOK1KlcpmaiiFIBCzKifnb6Yt+CfZP8YWk9kMRLaNcAE30hdzFpn9MYcOzeldGk3BDEToE/8AaLk/l74Y8TymW1F1PnFjdTA0noZi/wAC+F2X4RTIYKagb7pA7d5NhHXCjVg2X4c+Xh6VVHWo0FZ5lPxiufMRA0I1hco0mwwo8NUG80oys4W6wQ3yb3GKQ8UC2NSCNwaV8Ti6yxasmU4gNU6/LV7atBIiQNVokC+2G/C6yrUZQjNSIkVFBIqVFJgqG2DWFzuMJ63EK8mnXpQzDQJF42W1hI3th9XzlShk9CV1JS0BRqIG3L0b8sGvI+gfOZ/TUnyU11G0hZ1HWZAElYBM3AHTfGvhzgJTM1CSGRYiBAJIvuTb2FvwxO8MqVM1WZgqGoB/6luoki8SI2vvh/ldeXqANVQyNPIeRJMsSADtvbDRKsc+JOAUPJdiPLYDfYT798Y5fxPWpIiplhUpgQXpA7jfliQPc74ma+ZepWNNszWq0tekFriJmRAmB0LDpi1yvi3K5REpfaLbdkMnuSes98W7yyVWDniPEq1dKZ8sJTQS4dTzEgjQAR2O5ETGDW49RoUrkmANhfbb5OOv+dMlE+ZqMTAUk/phNxXxirFHGWcoRIYpvB9pj8sMdDPYQ/8AaKpJFKhUqNHpA2+YmDjHhHjbQpbMuFdm5UHRek+/eb4TV/EP2iVU05e0uSBzr0n3HvhQvGj/ABDM6KyHckCfkHviLJaoveOeN6L5ZzRqnV6bWj9MRGf4pmK9FvOeRcoGHKRG5mDjnh/CamaBKuUo6pVT3FxNr4DNWtzpVZb2BmTF9o222PfEa8lT8B/EvFVPM0Vo0sqqBAst2+OsfnjTw14MJdnK0SblA3MLg+rqvSI2xlwjwe9fTUfMMoBsABf+l8OqPhavRlqVQsQZEGJ+QLY2o2YcqCMxlaeQy/2yIzn16mOlj7E7e22Jzh3GMuUV2pVTzSrazA/lAjaDaTjau3mOfN1ss3JUtzdogwPnCvM5FDXWjSRqa9VJsff/AHtjKeTVFhxnidCoKbU/U5AqKVJB7Bu1xE4Y8K4RllOp1BqC/NePgdAMfvDXh6lRAJIcxMm+HPEqC1KLcpMjYADG8rJi7wTfijg1BHpVKULW9Sw2kFes998TWY4u2aqijWbQNXISwER+n1w38YUsqKaQPtTAWJ1WvH/nE/XylOrTvRCtHOzSXJ/m9r4xtm+ijPhx5pkVNWk2gKQQbEsbzPbC/jvC6dHWwrOr7qqQApP8oGw9sKeEZjOzpoB2sR6rbbycTHE+H5tKra0cN1EzPWcGwl8l14Z8Spk1K1h5lMjUXVZIO0N84++Ia4qNSzGQIJKktR1BTAEyPfpHXEtw6tUA1VNJBW69Lbz7454hVIBemlOkoAlVJBPviSZUuyy4D47qinUOZpAOphUnecfanGf4qroKGnTMFwDv8m2PPMhxYF9GsR3Ix6H4D4xlwGWq4Zp+97bQe2LjsfRR5PgOWoSfLJMSDGw/TH2mlKtTdKcKvdRBB9xtg3ifElGWaqAIFox5+fEbRPlagSSALT9e4xpswo9g/EyRmRqUsi25Fj8B3xz/AB9EroUOakmRB/a+Bm4nVY3qKLiWiYG3afacd5PMGiajodLEXYCdXwTfGbrZujeg1agTVVG0kQXcRE9u+OG8T1WvpW//AGHAOc4tVks7NUB/muF+mwwsPEla+o37DFsUetf8Tq52oVWgFQW82pYj/LAnt1GJPieTOXrpQeqHDGSwAMEk2nc/XG/FeLODyVWFM7c0m1/nG3AFpvmaJXeSW1fj1wZEh/UyeWyyrUZPNcD7iT9TAifc4juNcQpVqtM0VVFgBgViL3uOse2PWGIHT8cSXinNUvMSmaC1CTe1/gY0zCJl62gadTsoOoBFHLeQJvI/LDfhOTfOmKjkhGBJYSP8qrI2wO2dq5atpKqtNjALgHT8nC6hWda7lWYlgdApdfnGdaN7KY/2fUnYzmxqBiABI6wYOD8p4SzFKm6Us0rAiFDJ6fzxDUOB5ioxby6ocmWPv0viwo8eq0aH2lMo4gLqsGPz3xlp9olrp/wLM9TGUAy9Skpc76L652mf0woy7AZgq1JBoflIHWNjB2vjb/iVbMKalQAKrXe0g/rthanBIqeaa0KTK6DBxqOSvA9Xii0yAqhQWIIi0zeOkfGAc/wkCmX1JLsSsm8TvGOqWfldJX70K5EwfcYBzlV6tQKzLoG7ASRHWANsAW/hzLUaNETUU2libRbscbHxTSDaVBHYxZj7HEfwWkfP8vzVqAobsZ0jpYiMWnDuH0FCrZyPvEzg5GaolOLcaqE1VWgiy0kgkMff3+cTXF+IGoxAqaQo1Qxlj3AP7Yt/E/hhK9ddNfQbCD+V56nCw+BFLMrqKizBabqQNh/XHNrwdE8ACf2hAIiUpUmNXtHS+H3Cf7SVRH89Lj0gdRjz7xB4LqZdlIUlDsd/offA+U4BmGcEU9Q3t2ONWyUit8QeLaWYqp9k7AsIWYI73Hfti8y+UXQqwFEWnpjzfiPg7+HorW1s9aQwQdD8dcUD8SqZmkmrK1mIG11vHf2ONXRmkxj4tzq5PLzIBYwI/OMQ+d48a2mX1r0gXBPQnBGcydeoRSr65nlD7D6nGtfg/lZWotQU2IMoKY6jY2xhrNs0sKkZVOEUwF1PpBuYP64pafhPKVVA0GIvzG+PPMpm2MvULAfdtv2tgzJ+LX0MgdiW9og4smEr7K7ingGgaSHLhPMpE7397/zfXErk8i6VbIrSSGAuV7mP0xceE6f/AEjMy85Jkxc+x6Yh+H+NVo5pzVUnSSFCj364wp5o1xweh5fw2hyukah1ieveMef8T4cDysagK3kNH4Y2P9rJao2qmQhtY3A/rg7ifF8vVy6PTVz0JJjHS01ZimgBaXl0wUNRk+/qAEkbaT1OKvwhkAyrVIB1Wgibe/viMPFQFAe1Md74ecE8YyoSn0FvjFjtiWhz40zGVQaUUeYd1UD88KUo0ABCsRH/ALX+mCaEiWTQzmfUskHHFLiXESBIpA9tsFjYdf3/AAw4pwrJ0KY1O1SoQYvAHTpgLKs+XC1Kd6loMagR79sZcf8A70f5f649E4R/hV/yj9MajDmZlPiSub/tLflCpz9SdvoMA5nxMKrFTVp0/va3JEmNgf2wp41/iG/y/wBcAcQ2T64zxtGrG+TrmrUWag5thE/ie/vil4Dl1ydcmooIblJAkCb4jMlvTxY1d/w/TB4wPk/cd4ygqN/D1qkk2AuFwo4x/GHLsKoLUyRd5t7iNsYZb+/X/MMX3jP/APHN8j9cTit0Tk8JHnWXzzaVooLFrk9fn4w9Tw5XFEVNKqyMSCfvfQYmMr6k+cexcN9eX+D/APU40HZ5ia7D1DWSSaizsT9Jx1TpBiTpfV6QF/Q9cOM//jcx/wDKf2xvlv8AFU/riJWr+it06IXNcTanUAqK6MDF9iO2KLKeKCEBm5sNIn8cc/2g+r6nExwf0L84yn0WuxvV409SpLatW0nr9MUXhvN1V1CsrsGgCDFvg4nuHeun/mxZ8U9dPHTguJhzalQQ/G6IIptYDowmMfl4ChJqLqTUd1Nj9OmEjf4hvgYrh/cjGZR4xsqlylQsyVajSqkky8RLH9MO/wDmKminzGVQbC+PMuO/4g4C496UxyhN0dJemrPQuN8ayhTRVIOrYjf2M4jKeS52FIsuoFfMHMPw74neIbJ/lGPSvDP+FGOq92zL9uic4Z4YIpgtUlySJIsY9jtg2h4aoVEvTPmq26+k/XA2a9B/zH9cNfC39yPnGI+6X4NSXGP5G/BHqAaalNVAtIP7YVcW8KZYsK0aXDb9/aMG5r1r8j9ccce9a/ODirImLaf9n1CpUV9MKdz743zX9ndCiGhjDbDeMPeE+gfONuJ7Y3VYRh2zz/NeGstp9RHRiwkHAud8FpRpCtlKjVDNwO2G3iP/AA7/ADj94H9BxKt0aWFYmoHMg6tDBReYP/nDihng6hmq6WO47YrcxsfjHnHEf71/nGfUfF+RD3I//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490" name="AutoShape 10" descr="data:image/jpg;base64,/9j/4AAQSkZJRgABAQAAAQABAAD/2wCEAAkGBhQSERUUExMVFRUWGSAZGBgYGSIeIBwgIB4fHRwgHCAeHiYeHiEjHxscIC8gIycpLCwsHCAyNTAqNSYrLCkBCQoKDgwOGg8PGiwkHyQsLCw0LCwsLCwsLCwsLCwsLCwsLCwsLCwsLCwsLCwsLCwsLCwsLCwsLCwsLCwsLCwsLP/AABEIAMkA+wMBIgACEQEDEQH/xAAcAAADAQEBAQEBAAAAAAAAAAAEBQYDAgcBAAj/xABBEAACAQIEBAUBBgMGBQQDAAABAhEDIQAEEjEFIkFRBhMyYXGBI0KRobHBFFLRBzM0cuHwFRYkYvFDU3OyNYKi/8QAGAEBAQEBAQAAAAAAAAAAAAAAAAECAwT/xAAmEQACAgICAQQBBQAAAAAAAAAAAQIRITESQVEDImFxgRNCsfDx/9oADAMBAAIRAxEAPwC3zuSDoWI1QP5RhJT0GxTboDGG2YzJIFHVfr7DGGV4fEqu38xG+NaMBGSqUDAZ/LAF4vft2wK2boh4Lgg+1zjOvSN9arbaBgetw4My8qmdjMRikoYU86rmBIA98bV6SGGNuwG5wNQz3lnTyADc2/LGfGsyFI0qDNxeTgDtspTJ2JncR++N/wCGp07osgi8nGXCFZ1bVyKdgZnHZ0nlFQfCi/4nChYO2U8wFw5GnYY3p1H8s2GnpJjHeazVOnA0m28tH/nAtGu0+nUu4vOAPmXpmoGksqjocY1mp0yOYmNxGChWa+pJZj1tAxy2UIBYDWSfTG2KQ/UXDDUiqT1740as45NBLNcKDj9R0aSdJV/5RaMZZvLVFYNM3m5uBiA4KtrhuUdNX6Y3zuXC9G0m1rj88c0+KprPmQT0O5wTmgygMiAqRYk/oNsCi/K0iCQIKjoemDKiWExPvgNdbyKsp20Lv84Ko1KichNjvIwIYtmXVSshhvA3jtffGJzpbSr0nVB97r9MaZmsCQIKqDGr9sZ083qkatSL0Hq/COmKDrkN1kjaW/fBDMabDUvmGJsf2wJRXSSVqAg7BrH2tGGlCmyqWBUtHRfyP9RiADFZmJ5Sk/dX98bNlPLUSSSem8fXGK5cBzDm3qnoe174/V8jDA+YXVhsP3wKdUqy6NRJsTMC+B2zwKkIWJa2kjB+VytOmCdRAIsh2n5xrlAxU+ayrO0gT8zOKQU5BqgXSSOW9zJ+mO8tmfL1MGWoWsZWAPeca1MrJ1TuIDLcfXAeUpaQ6h0cm20gfTEKfK+WdX1uiOP5hv7QBjCvSLkOWZZuR+lhjelVdFlanMBdSD9I9sb0aisoNaSSbADY4A+JTFSmNLcynYr+/TGOZzpRiulbYKzfGnpC9IKNrgf7OBm4hTa5SmSet8QBvDl1BiWAA2MXPzgetUdqmlJMj5IHv2wJSzjUORlJ1btuY9px1RZQSaNJ2EXZhv8AGNEGlOjyQCWYdRf+mBsxljALpp7ANce+NK1On5aglkYnlMnrjmplXokGpzAi15j322wBl5bkCETezHc/JwTW4eF5mv8AB/3bHWUqy2o7RuGiZ7COmP1fLfy1WWdtREfpfAHFQAMDSY+5/bfBFDhwHPJYewmP3GNsrl1U+WSJe5ZL2+dsFunl8syhFri+AFGeyauykqWYiyDr74+ZXiXlKaaq2v8Al07fjjWsKalVWmxKzzAk/phdw/ON5+5phzBZhP7SMKAxQmmdTMCzD73Ttj6mdLTLwxsQDb6Y6rZc6yCoEXBgkMT3IgD4xnVCglYBqxbyxH6m+AB8rngpIWWaYjSTHecH5jiGhBKABjDGCfbrhXkMtVM6WAJF7x+mCl4n5VIo7LVY32uCNsAD1zSJ0tTUjo0ifrg2jky6A+YAF9It+2F9ItUBZQVAvUOkcvvvOF3kPrILaip5SLEz3HtgCno8QRTJY6oi37YF4nmD5iuKhUx/NMfIsRhWmXXzW8qtfTJZt47R7Ya0EWA1ZAf+8CLfG5wArr5yrUlFdnWdomZ7444awS7lywJjSIiN8H0mpU6gOpFQ9WF46QBf8cGmhTp1GcvrRRIOm0++5wBjlUpu2rWki8EH/f0w0o1UqU5UgsSQOXlwgbPUxUbQV1+oTAHfsAbY1yVV8xVApPAHqghUnsALz7zfADDNUqbKQHC1lN4EKSPY74CzqsysW0GD6pKxA9jHyMHZnh+Vy58us51VOYDR27E/thCvFGnyaSagJhrHrvB/ScAMs2oVEYOrT/KQfoQb4xSrScgFm7R1n29vzwg4jknDrUYND7H8NwMMFyZWgr0ampmYWgEj6bziFooc/wDZ0CKZCyb/AB1t8dsTNcs5LJQBgepSTN7TJ/1wcvE61SixdHIVhfQSRG9omN8fg6VGAVhTP8pldQ7HvP7e+FMAFDO1tUsVpqbHl2wyGc8ymVSqKiHYxuRf/fXBOS4hrSoD6AdO0H8TvGBF/h6S+SU5SdQEmzH3X64ULM8oxC6jztMQ1tvxB/I40fiakzAX20i3fphhkeEZR1P2dZS11M+r4O3TbH05YdCtrcyibWv72waCdAnDsiK4XXWGwvH5WwUMo4chSwpLHOJFvg46o5eihSpSBKAdbGekmIwGc1XfWai1QkzKgTHboIwA7r5xWphdauU2UgEntYYWcYDvpKrYWYAbfOF2e4UFTXSSrSVo+0No6wQDMHBjZdKdJPtqcAhiJPN3tgQzqeetL1I2kDkQDVHYk7Y0GbpVVPnUmRB90DmkdzG2C0o5aos6EWDIFwWjt7H3xlmQMxqWrClRYIwkD3mwxQDZcNWqtoGgRAa0RjDLO9Kr5ZbzD20z+e2ClzFGkn2KVq5SZJA1IPbvgDw/SWtUm8CSdQie0d4nbEbpFqwPjXFXLciOAOXUG39o2xQ5U1PKUGny9WVunfbfHzOmnRLAIBbkFx8lYBE+2FeR8Vgoy1ajQpNwCfwGCYoaUQq1pIYrNtbkARcCdvxx1n+KqgLPRTaU0t37x+uJl8w0ailTyGaQFsT8CZv74f0OOZR6egCosCAjUxA+Sf6jFID8Czb6tKq4AgkGNJHuY2+uG3EMrqIISkWUzUCyYH9cDcO4n55ZJakhEDSnbrPT2g46yHAkpl4zjqW7xfoCfed8ABZfN0zrSmTvdGUgmL3Nx+ONqj0hT80hiW5Y1i3a5vjGnmK1ByabK1QQp5QQ47zO82+BjpM1Vp03WrRXVVuFYbnf1CyDrgBdSyruzKDzTFoG+247e2Pj8Zp06BoPSIem24dSfmd49sDZLjRqrUZaC6Uu5UfSZ/f3x3l8tP8A1BylRgROpCLxvEnf2/XGWzVHHBuLknUCj1mkBdP4EXj6Y7y/HsytQKxaS2khlEfT/TvjRchRrZcV8vFLTPmBQQYO202PXH3KUK2lq6eXWpUoIVmvI3IBvYe4FsE7yGqwGcRzrZd5dRXXoxUWm0CBsDgXhVenRqMxyzFWvzHeTbT0jpgPxZ4wYUKa1k+0JlUDQsdzGxFsKf8AjNSl9q9P7SqnINMgAGNI6g+knYwfxy5JPBpRtZL7KZ+nU1JX0kH0pq1lf8pgHe2BamVy61FDKVBkJ01HrN9xa0icKa3iql5S/YK1UrOlVuLW1TcCSJJwmpZdMwMwa7ClrOqlTW41QYiLAbA7b4rl4IoeSj4pxHLUiVDPqUeYhX7wj0mSNIJtf3x9y3Gv+pSKYbWB5immVIBXb51Fbi+IrOk5c3ZXCqNJUzAGw1DoCzD6z2wZw7xJSmnTqtUNMhitQsS1OZmIEypt+eMfqGv00UFPMqK1c5XOsgBICN9ojmxMTcCTExuO2As/nc6w01lUj1ASADe2m374+5DM0aYRcoEZ6djVjmMblgZsZ3iMN8rxxyv/AFNSm6gSrAT9PbtfHXkmY40xRw3xRXR1ovTB0g7iSQRuT1t1kYfZnMlvKcU0ZFUxvBHaQT8wccZPi60EJD0NNW6ho1QNxEX7CcKMzXo1vtsq+llbW1IjTMTMXt3gdvbFIUWdz5zKhTTNOmLchFiOoMSQO354Q5qiVchXqFRsdP8ArjjhfihIliF0tcKszIudo3tb2tg9/FWVYz50T08r/TEtoUnsd5LLUi+h6vl6TKLcRBtvY99sLePcPqOy6arNLGC0qD2iRGMv+Zasa9eswRpVYPsT7iOp+mBczlXrU/NqueRrAtYnaABecVEo24jmqqU9LVDUKiT5TckG0Ejf4wf4aD1CoLIgiWRwGJ7Feth74GyOVNNqZqqoRjAlbGZ3+8MG1c7RNcLSIdUEswVQBA2WwmJjBgf5nJJSmoSQQOUBZv7db9sJM3n6FSa1SkgfZdXqPyIgfnhpV43lnTyvO0swsWtM9ARAkbe2Ierl6rVSzVKfJIUExMHrEyfnADXh3iam1Qr5SAfzaZMe0DHfGeK0lDyjq0wrrKHbqJvG3TAlDJVagpHUyoszrHKCLA8qyQfyxu9WpSGmqZLA35XsN9IJG0779MKBrkMg1U6yKlbl3ayg7CzQSficZnIo5UhkVlUTrses+kX2xxwVUps1SozimTyjQGDfJBOkz7YO4wMvTQVPJrI1WdMtBnay/UWjrhQCv4rLVwVq1AhUQwbl1COh7R74nuKZDLojtRSqZI8sqTptG+oT3ONKnD2fLs6AsZEoNKSvUELzWwKmTzjv9jTdqZHKHMabAcxgAe3zvOIUL4Zw06CwS6H1F9Godh16zJjG9HKBdVQpSqBjqFMVCzRbdu1icBVOEVaILZkEUyLBGBJPRNWwPXbvhW1SgCVVSoF5c6iQ24AEKTPWb4qDK9c35irGVbTUPrV9aj6WKn5IwPxniDOPLUOAikSQJneIDGRYX+uJvMOopqAWo+YIBAMMBIIgQt/qbYb8DpU6BqVHq6QSh1kSOVgpAUAkFl5ZnoPpiXqJYRqML2JuI5Koa2hKtSn9murQbHVcywiPSOXrGHFLPnKNSBqLoLBWA5SCdn3uC1j2nCTJymaqNptr5TSZQFlQVEwOk2BBN+mM/FOTqVLLrq6RIC7jckPAkwQI6gE3MTjhKVvB3iq2NeGcaoUqpr0KkBz9pRqC2oklpMgAR1HxhNlOOVq2vRWKJMGnUaepFzpJtawgHEtlXJR76TBv2w0r8BDUS1KsagIBYhSulhuRO6mDe3uBIxMx0y0nsD47wqqv2jaaq0wBrVi0CxEgkdzeDth3kuKtmdNF6pC6JR1AlWU22UAqQQsT2E7YFyFdKNUUyyVFqKpAa+g9QezBp36H3wuGSoeeTSDI1MkugnTYkNpbpcSQel9sVX2R/ATn8i2XrWZoZTeIJMTqUkXBBBjoZwpzPGK9QzyrD6ZncgbNM7n+bv2xacV4ioSmWpE0pvTBuoYSCD6hyyuqQT9TiW4vXplFCkRosGHPqBGmSLXEX2swjbC6GzLJV6uliairBA0t7xsfadj0ntj8ucNSSWUBbnSg+pBI9gYgTj5RzieWdSk8yF1NpgzHvMRbvgYZhEGhVYK51An1ASdI7GAL/t0pD0REFajSei2kDkqkAawDcMLe2xkGZ6GRM7SFADy69KoChPMvXbebHric8L0XLFPMISI1BomdrTsPeRIEyMVXCODUkqJqYMxSWLzI6FlJs3fSIFxjcFmjMtCOlmKjjRSVK7yD6SXFtkaIt84b8EzRYxmOUheUsARv94Hr/wBuD+JUKlF2fL0KdVQYDooLE2PMJkkDqMd5/i1aqiqlJdar9oGRSUvMrPUzdb72g46I5M3pcElDTq1ZAbUjKLH6Abx0x0fDBa6iFgRY9ve+NMpmqlQci6mUBgBBVmtKt/Lv3ix7YY6q59Q0t1UXA/8A6xKKmIOBZMV6hKMxknlY2+rTaDJ2w+/5Xp0bF0q1GFliYZravVYe+FvAszC1Uooq8zMCXjT1AjqfYYyzlSrSJqVqlOoSoALbBSZA0Dub2M/rjaMszzGYC1yHUv5cCAeX30z0JmOuNuI8OAKadWkCTTRbqTE2YAQbXifbHOU4BmTpdHAWpzJdYndQuu6kd7424VnMwGcGuyFVBlVVQ0GAuogyT7d/fFIFVs2VenrpK46II0oZhSXNp3MdMHcUWo1EUFo0dBMvDBgFJ3J2BJPX8cDVnNeoBUplA7IVdirkRchiGA72jAfF809EVAjo7GACi3AG2pRyDrZid/wgNuMM9Oi/2qqEbRMnVAHTTy/thJTLKYaiGdl1BiSSokSYUgNH++2KTIcaq/wzV9CVitmVIIjrP3gepF8TPHPElGo8vRej/wCmdDlfa4i0EbExEfRZaKCpWygUnVUR2EgONIJBi1tIM2/rgr+OolZrBazaRqTzLgkyNMkDfeOo64meDnnhKeuII5DJBv1IkW9sZPlalyq1vNY3lNcTDAzpj23Oxn3jYoP4pmBqXMUBpWdOmoSQ34GCswIk/thifFL1EcGoKbRdFTYjoDMwbwwjbphVmOItoYZmlVVzdKh5RsLlbAAARI69b4ATJK6NpQFrk80aRB6D4IJwcktlUW9DDK8S102GYZ6uiTpYgbi+5LTvEfrg1OMUDRB8mlpUBdLgNIM2vcDcz7HE7UfyqIMRymVbY8w22tBEEHecb5fhTvlpVlaxYI2mC/SJMaem36zjlL1V0dY+k3sE4poUKHZjSqKj0UESxspJJJPqQiImOsRh7wlErF6TqPLMiCOgiQJ2g2wLm1qGjRp1FQeWDzjYSS0EEQQNpA6ttbCDN+MhTVFpUyzIx1ObAST6e4HWf9ceZbaO7WEUOV8L/wANXFNKtUrUbUBJmBYg9DZjzGCJ98IuL8VenmnSnWcFF1HQDJgEkRzGLkQfc74N8Kcbr5jNuami6oVltUAgGwLC5kT2jE/4rzJo8UJVtLFFkDb4jqIi2LonZxxiurwQBqdGYmbkG66hJg3I36YG8M5kVqlI1F006YIMTBLTBgfelokk/lGM87Xp+YDTpinyw0GxI6/hjTgXiE0qQpKsIxhtIuwJnrMntPtEY1+0nY0OZyLtFWmy1RK66ZgkAcrEGVMW3iepwLxfJFRUqUmVgdJLovMrr3EyofVJm0r1wHxrJhqiUlH2hWeVpkdJUgAEACQCemDeHlnqaaKPTcKQrqSZMfeFgOxU99zgmzTR84fx85um9FgdZU6HtcoJvMbgGPoADhW/Cw9NKimTTI85dmAJ5SPY7T0MYofDeQOQYVKjIarGFpAAiWtE9DJ6bYG4otbJZtai01HmMWtUDBp9S6bEIJtIj3ONYvBzrGSebMBg42V2EfAO5227/wBcNmrZfMUERUitl5CazaopJJ2i/wB4AjeQN8HZCtRSoXCIUrAinqGrQYipTYagCCrEg732scF1eHUloFEpISSWp1FMOBEEHmJnblkxNsbUcYMOWRRlOFtWCsopsGF0CwAQYvfr3t+eKjw1rRjl61MUxJdKbrJVTMAGoZC9Q1zvvFgPDuVr06TNSakrKCdGqGqDewIPNMWi9tpwuymdrVsytaoocqwDKzDmB+6QPSZn4nG1GjHKyyWg7uDTKAKwBp02lytg2oqBOw5oJvBODH8WOjaFy2jVeoKqQCDIiOpIAEnc2wvy4zDHzESjlUIjVTdea0iYJkC/sbnfFLl+EirRpijmahKH1eWSCTdhqiSDM2MbWx0MCThOed6NQ5XSNO9IA6pO0E7ixvuIjCOh4jYL9rl67VL6jB3n/wCUWG22GNfMVaVWpRop9o86XTrebvbrvqHv8qa9KhTYpWR1qKYYAswnvJa87/XHKErbs6ShSwV/h3w+z0Edqy6CwYcgPysgiBv1iN8YcV4eqsiimKxJYLpYaZ2kxEWBgScLq2WqsT9m1GiNOglJVdUW7C5kzv3Bth5W4dX0AtmUUzylSECg+2khmN+8dIvjocwDKcIAZqdWs1BlIZEaoIkiF6G4taYM40bgtMrUL5pTQidR5zrm8cxA6fOMMjxCnQZ3zR89gq6bliZuoMAaW680SB9MB8WylMIKy0RTp6Q6qlSTEjTqp6gwG4JExi2KG9DjNPLhaaeXUpTq8zQFMgGRfZthMWJvgDi+VqUASZU1OXSGBa9xr6dhIP1xjR4pVIcq1KmrNy+bpYTblU3mCQT2hrzu1r8Sy6CpUapJYDVpgAsREqDeN/buNsSxRp4azCUcvpqOEL+kKDqMjcqRcA2AIJ+RgLjOSo0wFWkC+lX1swQsA2xKjlN55xO2OKecdnFNhmIINy/lkg3BsIOkT2HeTGCspwipmKjD+IpeWFhAaYsAV3vuYv3n3IFwAbg/AUqAZjW1MlmI0gSAARfmG34n2GGdbJvRy5b+NBJOoACQTMxN4JAI3jHziv8AZ6KlFVp11OiSCUi8k30EAfhjbPeIMvlqYoZmi1LUsaCsqfgiZHvGJYENXM5qtQrup10ouzyBBFwEmJg7j23nENmuINTHl6ypB5nXpcSJ+gnvH1xYsKyowoUKrq51Bheny+k62U6jYHltHbHnfFvEFdHZTCMGuANiJ+b9z3xynk7enjNlI/GRm1KwZD6iN4B3IJg2iY2/KG2VzdQfZ63WisFAdiCTcWk3BsSb++IjgniAqGL6TV3D3k9Tqje8XxRVuNh8vMUwxaGuAALkNuIOq20GccHGjspWHVuLXrefUD0nGpTBUo4uFhhMH9vY4l8xmhUinq1XuvoAFiCDEx0ixMzgzPuadJKdjqazAltQjlIb03IIEXHxOBaS0RSapUDiovbcg+mR9wE21DawIviZRrAZ4MzxTMVIIZJvqEkgcog/64XeLM6H4i7Ok8qgAEjTyj2BtIi0fOJ+rXYAQY6b9Pb64/Zc8/wL43XZzsNytTVVb4jHFBvLEiZDQIPz/THzh/qLHaYH4/7ON87TJSpUQqRTqKWAbpBvHW536fXGujPZ9zhmoHcRqEEixERMdJOKTN8eGUdVBOo0QVJ5hdhyt3BCmZ9oi2J9jKFxunOPxE/kfywV45ohWpSRqCdd4tpvqII3j64iVl5UU/hkZStmlzKsaVYf+hUJamxNgabbgD+U7dDbDyr4XTOMGzLmieZQABqubXkAAdBBkRtjyLhTF6qqW0rNz+eP6D4ZwGl/CGvV10tIJVnI1KovJ1CQCwnSewwcKyTlZGt/ZHVoebUo5xWheVCnNUGmSrAkKJO2/Q2OJLg/E6uUzLK1RCv92TAZtIN4kFgdxI/PHo+dzlUcPFalqZ2sam5p9NRUNN+gAIBN8RvB/Dtaq+pRTdhzaRTmbSQRvBMDscdINs5yRlkeJadYXzGUPqAELUGnoJ5huLR023wwPC0Qo6kMXAqsutS0t3DLAe8gg7g9bYO4fkmDJUcikqAhm0NFxempkr7ARI98MOEUKVTlNGq4DXampEi8SwFh3vecdaM2SJ4VVWBRrmqh/uw6kGZEgAEgQeosbY9R8D8NejTnMrWDFYgsxQLFhpJ1A77i2JrxHxmhlagp5XL0zVsSdIOkkwvMOoImSe3c4z4Jx/NS3mivYQ3lrriR3BCsvUGLTucPoj+R34izGUTko1PKcjlYoYUdBq9Sr0tPW3bXK8PpVEV6tBKlQganVlgkCLTfphJxKhQqLqcZkkSIelpa5tBA079xfYdsK6NfQNIpUgATGtjq3O8HfE4p7Lya0OPE9GsykZzN+XUnVSoqBHtqsVFj1nDfwhkahpiqgZxpIUHSImx0k2aDInr+WJqpnkz518pgsGlHRgDEa4hTsI5id9scZXIrQllquokGmpL6TJuQZCi8E6d79DGKQ+5jhYLk0kUS58zSQGkk8okEcpIB9+kRjk5eooV6zLSCEFJubRYXLTaeg3ntjvJ5LM1apqUVqMGiRqK7i7amstyTAjfa8Y7p8NWtVdqyy4JZl1FmYqYMAKN+lyYHXfBlMcnnEqVHNYUlQG2piWIBuUMzGzRKgT84tsr4PRgXXLrTLek+YWkG+pubc+0/OJul/Z/UrOX0CgpI06jzRvcEMY6FSRfrAnGXEszm6NaqPOZjSKsQTGpCSJQCwFwZ6ARbfAmCozeVRanPVPnUxpLE9COomYg/niNTinkM3l1gVUhgWJBJJIIACkmTf8STtAzv56ICrlrgupaCSQZP3pFjA7++N8tkkoODX/h6iC2k6mbvOmQYiTzCbziGqL3wxxrzqZqNSdY9RaAogSYaYi/bCfxFWr5l2U0QqK00zq5iLg6o2DbxuLRid8Q+MmqKBqHlarU0IHWFk3Zhy6ogQHWx3Ctc89Zg1aofJ1AEKTyg9lJ3iYFxMSJjGHNI1GDYXx7jgYt5Dua9OmaRIZdNMMbldN3YTEDaxMEY85yhTUwqgGLmdz8b9On54sOMZunQZq6VdUH7GNyJg9iljIJvIjviW49mjmAGVVRaSgKByi8zG5JNjfqMOQ4ibNuBVZqYhAbe2K3IpTpZda4bWGX7RQwBWbRpI5h+9xiK8y0E2w84TxMhaYUAlSQwYcrA2gzaDMYzJYNRdDGvkzVy9RqJLLT52Ww0TbUBJMbSfjCpuMVqjAlpYUxTPugJMHofr2GGWTztSm7tQPlIskBTrCzYwW3Ui0EkRe+JrN1ucmAAZsthvH+x74zFFkz9m6yiwWIM746y1fmnAygmTE4+0N77e2NuODFm9HOKC0rv744/iDtMBu18FU+Bs/MikrMCbf7+cMa/CjRpyQob6TvHSdsXiSzDhnEVHITIKspBtuCLY04XkaLamrVXlRykAkGNv9mMNeBZGhpIZBXqsAUIUsJ3K3Ky3eQQdp64P8O0EpM1Z6RZS7J6dIm2pVj0kT2IAOCSWittiilkKQVHXMUw8yQVKkERH1mb7bdbYd8Y8WZvM0Fp1mdgp+h9yF9R97/rjXjnhda7eZlqDKoB16iEAg20wY1EyIJ7bHAlPIujApWVEJsarCItvOxvfTjMoctkTrRS+HeO0lpDVXXUHAgllEaQCCNN9r2se0nFDXzFGnNWlVo16lQ85pXcrGr7p0rG97xOJKo7KopAJpRrRBvcEhwtha94JxrmeBzr81fKqbqvlgK0zJkQqoO4P0ONxXHQbvYbRdggH8QxWq4K0luLw1yQwDar6QZMHvigo+I6lFEph6YEBVincGLlgzSR0kHfqOkhxOkrUmR65JMaFQEgGwJEIJIj9fgkcLzWklFqUn5rVKssWgRcGF9jE/UmcX4M/JS5V+G1DNZald0GlppkgezBN7zvMWx+znDMprnL0czlgFLGrRU6Rb7ydLGbaScK8348r06IWnlVVl9dSmupNO8hhNjcQdu4wLwDjWazLVdLAs/qEEaljmtP5C9zfE+i/ZvlONZmHSqVroIKVZSiYawWG5bmOUk746p8VqAAPwtdXXnX9mA+gAxxwvhOWq1jqzmlxby1RlUAGQq6yLAwQsG/TAWZzwpsUq0WqOIlmpKxNrSfMvaMHKipWNeH8WqJXcViK9IIQVpLEHluf/11A6rgk/OFnEc9Qp1ErGV0kMlNg5DGCQXKyIAIhDBte2+VWs+p18ny4BOzWIsWQFgAdgLGcNeB8IarpFKlrpi7O7EBmNyCQZIBMiBNhsMa1gm8jLK8eo5opVfMLTpBjFMEkloAaSBtFp2gneQcLFenkcyay1y9JCxKGop1arAgAWhoB1QDcj3+LkctS82kah5olRTsGuG8k7oIsYk9RcY14s1MAqiA0rBQ1HUEBBYsCwMySAZMkgxFsRhUUI8VOaa1CmgMJ9Q/C4wk42MnVHmqzfxFMTIlgdt1jmg206bE+4OMcy1DMoqE0kKgkgI66Wi50qQF3YxB36YAzfBWSl51Krlw1M6gwOnlBBm2xF5AiffDIpANejSIWoDWapp5nll3JgiAQAdUERcdRhTlMqFqLqYqqwRYEiBJgWvaLnfD7JeF81UQVdFMUmAJcOogDdyJvFzEbDvjdaGXqVvNqaxSRdNPlANXSSsswtuGPQdMRlJzxFU0UKQL3JLsy3GoiAJA2HzvNowgrcTampgFVMELAvcFTJEid5ETtiy45xTJxpNKDOrmMyYiQq/X2mDGI/M0/MMU6bdxIgWN47fjjMo2VSowqVxURideq4EECAQSBfvMTfY9xhLSqERa479MP8p4ZzLOE0lAYs9rnaPkEH3wuznCKi1CrLBJIEEQYsbg7WxVEOQq8kEe+CMgCDB7f+N8NOHZRTAFBnY3PX8BG2KDN+DqzU2cUVo01jVUeOsenTMxP423xqjNkpQz7ICAJkFb3F+mB0y7uSq0yx3iCSPwvj0fw7wjL06LVXHmOo0aAokyYkAgkgyLxaD84yGXRG1U6ZogzpQGSsREtq1CY7WkfSUkLYn4R4MarlGKaXqGZSDqWCYJGmwMQO8jC4+GKgpio2laQYqRquCNxcb326flj1XhPhisUNakocVAJMJqgGTE3VieoE/hdfx2kjVgBTYaQA3msLm8gqVibjp97YWwYROUqrw1MroDhTFoIKypEmR+gkTj7S4QjuPNr1FAUyI27SYWb9pm+2KjgXh2jmKupWFNIANINDE7kAAKHAtsN+kRJef8PUKbLprMS5IUIiGCbX7TI6Dr7HACbKcFGkJQTLV1jVU1qUiLaDz6pMSCJ9RuBgjhnhzK5dHd9L1HHo8yBuTAJPKDYSe3zhNxjIVMk4VmQ6tRVlJtBEGBsZvBJG/bG9GmFRa9ZqRDmQDqLNfstwNxc4LIfgO8ReJKooilT8tKZHoUBiAPusTYgjoPz6qqWZaojJopkkKTKjlggkjXeZCmBO5tfDinn6bUW8tXDkQ38tQT0UKYAA3MbYBzKgAHlKvJ02+oDEWkgiJ/XCgcZHhCpFX7VnVjp8pSPTvrFwNMzPpk3FoPXGyalTzDW1RbmN0ESolBBtMzy2xll8xzaCqAQeR5uDO49M39vnFJwJDVyz0yxWmQVTU0b9jvp5iYJ/WwuBFw7OmpNKnSp1GB1sQhle86eZl6x+uBqtJQYq+ZLM0MRpAAPqBa/W9h89iUr1MlUhHcrHVQB2GlwST0P5e+BeMeFiWWpVzCqW2KjzCym+sjUDEmLYX2F4O6FOCZHnIhIYBDAkxeyk3PxPXphtl+A0cuUzYbyJBOgbfIJJ5et4P54TUMiCqLUptWBGkGm4Q+x0rqJudzvGKPI8GpVss9FK1VXG5qG4GxgkjcWg++DvaCrTBs7SpVlQ0WpKT94bz879h0wH/wNT68ywbqC1//AL4TcX4PXyLgUK4cOLTZrXG9vgg4k81n6+ttevVPNIvP1GJZaPdMjSrVldczRIcrykVBM3kghQyrtYe8jso4dQrIwps6UfNeIpOG9MLLEgspMQIiZv7UvF+Nny1ekpKk2AfQ0A82okj32nAGe8UZfMZN0SlTBUgaT0E8pUkXYgC252xpmUIuMrl8tmb5iqWGnUxGryxvvtMCLggBr3E4sKfFMs1HRRKVy6yoiZtKlhGq+8n8cef18mQhLUqzaCJimBpQbgtMyfi31w2yedKVKNOnRqU6b3phagU1FItJALT/ANxNvY4A2TwZmFT+IqMoaZFEwDBjVzMSJi/z1wmy2UbNVhRdwAOVbllYzE29Uncn8sOczmKleoyVKtNSgDKFveQCobZoMAz1i2GWV8JLlC1Sq4ZjtuFBMAapk2JnsO3aA14lxfM5akFanRSmUMGC4LAE6dMiS0Tfe+5F5jK0aFchKmgM8kOCQBP3QoCix+lxvjCrxNnFSmKp06vQwI6nubie/wA4/Nk3qP5bHzEBDKxSJJFx8TPvYd8LFHHFvB1PKZmg5XzdTKYFwI6FQOtiCdzij4hxVqdRXemVpHlCAQZJjVb3sFMe++AMlwyrlVauajCwXTUUlTJHpIJIB6mLGMZpSqV6jmkskqHBD8qSZtYTJBgdJnFIO2yNOnUU1qQ01F9r7WblCe0CBFr9VefyeUr1QgQ06aK0sggieUyb2B6AG598Bf8AEK5dFqMruTpGpQNMGY1QSDY3jqR1wdm+K5fLmqvlVRUFk0GSCQNV2M23E/lOAA6WXy3nuaRqLQI0yoFogKEsD2JFyZJJxhxRK1HVRNYPS1agxHpjYEkC4gHT/XAvB+LItUHSCNh5rBRqESVhtIPse22+HvEa6ZimpBpq5IYDzJBAn1CADe1xAJnEvBexFwjM+RUJBfypC6wgGqIuSqkgQJhf3u6zGZy2ZqqDUVEJJZkQFm6gGxg+5xHvnahqHUediVkGDMkRaw2iBb8sNsoGpaqhy9QbhtSsCTEQbA26GTt74LIaLbNcZ/gyTTrJWy+iFUXcEDaV2iN26GOmJTiWYrZlvP8AIrMrXDBT6dlBtEDvefbGvhvjGTRmatln1gDSvNqBlu7XtpkiOgg4qsz40y9Ggnltq1KQgLcyn7qsADHye18SxXgk8xwGukFlC67JoKyxA5RIt3M7m9yTjjPMmWq0Qy/yxWDkKpBuIi9wTEwJNsH+dWek/mvTqFTq0uy+ZOmSVvce0fG2ENDxM9Fqcr51Ik60KEgSZ6jf52xWEdeNuNir5QLioASdYBVdtiDJvt0vthHluGlwrqVYEmFliFAi9wAAWMxvJOPQ834dydWn/E5SE1kMdBjTBvC/cIO8dsL+I5zKeW1OmF1KBDAwQZ2Wfx6b4YQyxDw/g2eSoKlOpSMDTJY23a9gAYE/6zjXPcLfyia1SsKvMQlBRAgmQWIJ3ubY+ZdADqfV2OksJENOsja8Ha89pmqy3AhnKCuo0RHlux1AgG5caeckAgAxAP0w2NEPk8o1R0BqE7AGtyqNIJIEFQQwInqfriiyyfxKOyM7kCH2RV+STzREzO3TAdfL1A7aVFVVsGUbD8NsV3hjwutSkPNpjm6SVn/MBH4YqQbEWT8N0GotObDabkFbWuYMAn5icfvETebTpx5aoQVEtqMqOQQTMXN4HScE+NPDq0B5gKrTMLpgkre5U/se2/TE2pRagKOSJnUbqR/3AgG4Mafc4jCOeJZKqUp1aB5iSraagAnURO8Aaff3xnwrwlnqrGDRgSSahkR3DAEEfE4os1RpGiy0zR0vBLBDMiDckkEjt+V8brxBMnkzDmt5gNwICzaL7KCZj3xluiomKeWbUKldmr6SIg8logSJMfht0xV0vFykAvTohuo8smO147Rif8LFa1AqCTUkgt0seo7++KDLcRRUCvTXUBBtPxee2NpLsy2znj3iWnnU0Blp8raSy6j1AU3hWMTN+nbEz4S1080ury3vKgsFEqbE6Rc7x0m5PTFBwrwlTqvqSpFKN3qQQO69QbHe2Pmb4N5LPRGmojsp1iGYAG3NYXU3HfvjJQ2qKuZSo1TywFOtKasCJ6yFBLlgIJuL4AznDKtWNSu6oAtIBzyNYjTdWACwQDq2E9TghcjRps2uo8qwHlU+ba5HYSNxPfCzPZ6izL5dOqSL3Mlj1ntAsI6AbYoQHVyTZeuodw1QkwGYKA3QkrBsSDJMd5w+Spm66uCvncvr0lgtxJTUQAd4gbe8SBR8RLlm58vTctBQsRC9DNiARtbe/fFLkeOVK1IKjIjDl8syCRAtPbpIGIXIvXiJFY0ahVTp3NPWzjTIiJtbYYWZDj3/AFCSrywIuDBm1gRvb5GGnEDWycVTTRp9EAkJG8gi5IgauwOHz5WrmDRDFaa6QxBUEhjvpJ2GFOyWqM+J5mnWoOjMqcsXMkREMAL4894bUh6lPzWCmQCAfhQVMW/H4x6ZV8DUVUaHdYIJg3a8kEiDf99sfangvLtYJzEyWNye+/641Rnkee5bPCmf/cIJJVmIE2GoExvckDDPhNaiqmpWWr9pytYlQe5IvcdoE9sXB8EUC6NoCaDMKBf59sLfFPBaNCgz66oYCyggggHbTER+lsTRdg2S4DkdAULS0g6ghJN9pK9+kxjv+Fy9JwqCAZMajFo97RIAU98RT8aFNocO83TTyz31GCDHtOOP+N6qhFJ6kVOXS27H3+I+sDEFG3iLiSCoyJSQ1J0lwNI3kctwYFtRnrhvkMnmK1QVXby1ADJ5IJVjEgspidyDbH3h2RR2arqNMtysq6pV4mDMjp+OAsnlc5RYtTq0x5moQWB6m5HQycWuy30OMhRXMZlne+k6SFXQHMWJG5MH23xvW/s8o1KhZGYJNwD16we2Enh7gGZrOznMBJPMSeY95HTb2w5rZoZGfKrvUJBnUZXUOm9re3TEsjQTlvCgydRq6JTqLputTeRsVOwPyMb8MbJVRqLUqlRhqYkgmO0G9rCYnE9wbilfM1iarFdXpkcpA7AWIF7xj7438MhCjU6jK7CCxIgmO9o9sXKVjF0A8f4iqV4pZRNBlhUCkFj94kgbD37YacJ4zk3Co2XTSRqNRgpuO4+uFnGadaqBQZ6dOKa6GB5WU7ar7wMBLl3yqopy9OuGPJUTmn4ESD8DEUvDK0WlLiuRqCxSmKZtNrnppi4/HCPinE61BahoOtPmsFIIed2QEd9/0whyfFV1vWrUagn0qoMHpf698WHDOP1MyPLrZRdAtBadxaJAxdk0IaPjXNUoUqpIi5W7T3jrHX4w/wCGeOTVSoCgTMIeVGlZj5wk47wCqgKUqeqmG1rUaSUkXB5o36x9RhRwvwy5bW5dVfdxuATF5Ign64mWXCPSa/DK+aUedppob+Xu3feYwt4nwTIZcBYC1CNQQgkG8knpeI6YCHjJ6K+WXSoy2V1Ha3P2bvGBOK1KlcpmaiiFIBCzKifnb6Yt+CfZP8YWk9kMRLaNcAE30hdzFpn9MYcOzeldGk3BDEToE/8AaLk/l74Y8TymW1F1PnFjdTA0noZi/wAC+F2X4RTIYKagb7pA7d5NhHXCjVg2X4c+Xh6VVHWo0FZ5lPxiufMRA0I1hco0mwwo8NUG80oys4W6wQ3yb3GKQ8UC2NSCNwaV8Ti6yxasmU4gNU6/LV7atBIiQNVokC+2G/C6yrUZQjNSIkVFBIqVFJgqG2DWFzuMJ63EK8mnXpQzDQJF42W1hI3th9XzlShk9CV1JS0BRqIG3L0b8sGvI+gfOZ/TUnyU11G0hZ1HWZAElYBM3AHTfGvhzgJTM1CSGRYiBAJIvuTb2FvwxO8MqVM1WZgqGoB/6luoki8SI2vvh/ldeXqANVQyNPIeRJMsSADtvbDRKsc+JOAUPJdiPLYDfYT798Y5fxPWpIiplhUpgQXpA7jfliQPc74ma+ZepWNNszWq0tekFriJmRAmB0LDpi1yvi3K5REpfaLbdkMnuSes98W7yyVWDniPEq1dKZ8sJTQS4dTzEgjQAR2O5ETGDW49RoUrkmANhfbb5OOv+dMlE+ZqMTAUk/phNxXxirFHGWcoRIYpvB9pj8sMdDPYQ/8AaKpJFKhUqNHpA2+YmDjHhHjbQpbMuFdm5UHRek+/eb4TV/EP2iVU05e0uSBzr0n3HvhQvGj/ABDM6KyHckCfkHviLJaoveOeN6L5ZzRqnV6bWj9MRGf4pmK9FvOeRcoGHKRG5mDjnh/CamaBKuUo6pVT3FxNr4DNWtzpVZb2BmTF9o222PfEa8lT8B/EvFVPM0Vo0sqqBAst2+OsfnjTw14MJdnK0SblA3MLg+rqvSI2xlwjwe9fTUfMMoBsABf+l8OqPhavRlqVQsQZEGJ+QLY2o2YcqCMxlaeQy/2yIzn16mOlj7E7e22Jzh3GMuUV2pVTzSrazA/lAjaDaTjau3mOfN1ss3JUtzdogwPnCvM5FDXWjSRqa9VJsff/AHtjKeTVFhxnidCoKbU/U5AqKVJB7Bu1xE4Y8K4RllOp1BqC/NePgdAMfvDXh6lRAJIcxMm+HPEqC1KLcpMjYADG8rJi7wTfijg1BHpVKULW9Sw2kFes998TWY4u2aqijWbQNXISwER+n1w38YUsqKaQPtTAWJ1WvH/nE/XylOrTvRCtHOzSXJ/m9r4xtm+ijPhx5pkVNWk2gKQQbEsbzPbC/jvC6dHWwrOr7qqQApP8oGw9sKeEZjOzpoB2sR6rbbycTHE+H5tKra0cN1EzPWcGwl8l14Z8Spk1K1h5lMjUXVZIO0N84++Ia4qNSzGQIJKktR1BTAEyPfpHXEtw6tUA1VNJBW69Lbz7454hVIBemlOkoAlVJBPviSZUuyy4D47qinUOZpAOphUnecfanGf4qroKGnTMFwDv8m2PPMhxYF9GsR3Ix6H4D4xlwGWq4Zp+97bQe2LjsfRR5PgOWoSfLJMSDGw/TH2mlKtTdKcKvdRBB9xtg3ifElGWaqAIFox5+fEbRPlagSSALT9e4xpswo9g/EyRmRqUsi25Fj8B3xz/AB9EroUOakmRB/a+Bm4nVY3qKLiWiYG3afacd5PMGiajodLEXYCdXwTfGbrZujeg1agTVVG0kQXcRE9u+OG8T1WvpW//AGHAOc4tVks7NUB/muF+mwwsPEla+o37DFsUetf8Tq52oVWgFQW82pYj/LAnt1GJPieTOXrpQeqHDGSwAMEk2nc/XG/FeLODyVWFM7c0m1/nG3AFpvmaJXeSW1fj1wZEh/UyeWyyrUZPNcD7iT9TAifc4juNcQpVqtM0VVFgBgViL3uOse2PWGIHT8cSXinNUvMSmaC1CTe1/gY0zCJl62gadTsoOoBFHLeQJvI/LDfhOTfOmKjkhGBJYSP8qrI2wO2dq5atpKqtNjALgHT8nC6hWda7lWYlgdApdfnGdaN7KY/2fUnYzmxqBiABI6wYOD8p4SzFKm6Us0rAiFDJ6fzxDUOB5ioxby6ocmWPv0viwo8eq0aH2lMo4gLqsGPz3xlp9olrp/wLM9TGUAy9Skpc76L652mf0woy7AZgq1JBoflIHWNjB2vjb/iVbMKalQAKrXe0g/rthanBIqeaa0KTK6DBxqOSvA9Xii0yAqhQWIIi0zeOkfGAc/wkCmX1JLsSsm8TvGOqWfldJX70K5EwfcYBzlV6tQKzLoG7ASRHWANsAW/hzLUaNETUU2libRbscbHxTSDaVBHYxZj7HEfwWkfP8vzVqAobsZ0jpYiMWnDuH0FCrZyPvEzg5GaolOLcaqE1VWgiy0kgkMff3+cTXF+IGoxAqaQo1Qxlj3AP7Yt/E/hhK9ddNfQbCD+V56nCw+BFLMrqKizBabqQNh/XHNrwdE8ACf2hAIiUpUmNXtHS+H3Cf7SVRH89Lj0gdRjz7xB4LqZdlIUlDsd/offA+U4BmGcEU9Q3t2ONWyUit8QeLaWYqp9k7AsIWYI73Hfti8y+UXQqwFEWnpjzfiPg7+HorW1s9aQwQdD8dcUD8SqZmkmrK1mIG11vHf2ONXRmkxj4tzq5PLzIBYwI/OMQ+d48a2mX1r0gXBPQnBGcydeoRSr65nlD7D6nGtfg/lZWotQU2IMoKY6jY2xhrNs0sKkZVOEUwF1PpBuYP64pafhPKVVA0GIvzG+PPMpm2MvULAfdtv2tgzJ+LX0MgdiW9og4smEr7K7ingGgaSHLhPMpE7397/zfXErk8i6VbIrSSGAuV7mP0xceE6f/AEjMy85Jkxc+x6Yh+H+NVo5pzVUnSSFCj364wp5o1xweh5fw2hyukah1ieveMef8T4cDysagK3kNH4Y2P9rJao2qmQhtY3A/rg7ifF8vVy6PTVz0JJjHS01ZimgBaXl0wUNRk+/qAEkbaT1OKvwhkAyrVIB1Wgibe/viMPFQFAe1Md74ecE8YyoSn0FvjFjtiWhz40zGVQaUUeYd1UD88KUo0ABCsRH/ALX+mCaEiWTQzmfUskHHFLiXESBIpA9tsFjYdf3/AAw4pwrJ0KY1O1SoQYvAHTpgLKs+XC1Kd6loMagR79sZcf8A70f5f649E4R/hV/yj9MajDmZlPiSub/tLflCpz9SdvoMA5nxMKrFTVp0/va3JEmNgf2wp41/iG/y/wBcAcQ2T64zxtGrG+TrmrUWag5thE/ie/vil4Dl1ydcmooIblJAkCb4jMlvTxY1d/w/TB4wPk/cd4ygqN/D1qkk2AuFwo4x/GHLsKoLUyRd5t7iNsYZb+/X/MMX3jP/APHN8j9cTit0Tk8JHnWXzzaVooLFrk9fn4w9Tw5XFEVNKqyMSCfvfQYmMr6k+cexcN9eX+D/APU40HZ5ia7D1DWSSaizsT9Jx1TpBiTpfV6QF/Q9cOM//jcx/wDKf2xvlv8AFU/riJWr+it06IXNcTanUAqK6MDF9iO2KLKeKCEBm5sNIn8cc/2g+r6nExwf0L84yn0WuxvV409SpLatW0nr9MUXhvN1V1CsrsGgCDFvg4nuHeun/mxZ8U9dPHTguJhzalQQ/G6IIptYDowmMfl4ChJqLqTUd1Nj9OmEjf4hvgYrh/cjGZR4xsqlylQsyVajSqkky8RLH9MO/wDmKminzGVQbC+PMuO/4g4C496UxyhN0dJemrPQuN8ayhTRVIOrYjf2M4jKeS52FIsuoFfMHMPw74neIbJ/lGPSvDP+FGOq92zL9uic4Z4YIpgtUlySJIsY9jtg2h4aoVEvTPmq26+k/XA2a9B/zH9cNfC39yPnGI+6X4NSXGP5G/BHqAaalNVAtIP7YVcW8KZYsK0aXDb9/aMG5r1r8j9ccce9a/ODirImLaf9n1CpUV9MKdz743zX9ndCiGhjDbDeMPeE+gfONuJ7Y3VYRh2zz/NeGstp9RHRiwkHAud8FpRpCtlKjVDNwO2G3iP/AA7/ADj94H9BxKt0aWFYmoHMg6tDBReYP/nDihng6hmq6WO47YrcxsfjHnHEf71/nGfUfF+RD3I//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492" name="Picture 12" descr="http://upload.wikimedia.org/wikipedia/commons/e/ed/Unknown_insect_species_(placeholder).jpg"/>
          <p:cNvPicPr>
            <a:picLocks noChangeAspect="1" noChangeArrowheads="1"/>
          </p:cNvPicPr>
          <p:nvPr/>
        </p:nvPicPr>
        <p:blipFill>
          <a:blip r:embed="rId3" cstate="print"/>
          <a:srcRect/>
          <a:stretch>
            <a:fillRect/>
          </a:stretch>
        </p:blipFill>
        <p:spPr bwMode="auto">
          <a:xfrm>
            <a:off x="2895600" y="152400"/>
            <a:ext cx="3507904" cy="2806700"/>
          </a:xfrm>
          <a:prstGeom prst="rect">
            <a:avLst/>
          </a:prstGeom>
          <a:noFill/>
        </p:spPr>
      </p:pic>
      <p:sp>
        <p:nvSpPr>
          <p:cNvPr id="20494" name="AutoShape 14" descr="data:image/jpg;base64,/9j/4AAQSkZJRgABAQAAAQABAAD/2wCEAAkGBhQSERUUExIWFRUWFBQYGBgYGBUXFxgYFRQVFxUYGBgXHCYfFxojGRUVHy8gJCcpLCwsFR4xNTAqNSYrLCkBCQoKDgwOGg8PGikcHBwpKSkpKSwsKSkpKSkpKSkpLCwpKSksKSkpKSkpKSkpLCksKSkpLCwpLCkpNSkpLCwpKf/AABEIALcBEwMBIgACEQEDEQH/xAAcAAABBQEBAQAAAAAAAAAAAAADAAIEBQYBBwj/xAA9EAABAwIEAwYEBQMCBgMAAAABAAIRAyEEEjFBBVFhBhMicYGRMqGxwRRC0eHwB1LxYnIVIyQzgqJDY5L/xAAZAQADAQEBAAAAAAAAAAAAAAAAAQIDBAX/xAAkEQACAgICAgMAAwEAAAAAAAAAAQIRAyESMUFRBBMiFDJhQv/aAAwDAQACEQMRAD8A9CLJULinAqWIblqsDuR0cPJ2oU9plPhc6PQPKuO9ga1Al9GarBsPjb5j83os4MQbA6z7L3gtWc492Mo4mXR3dTZ7dD/uGh+q0v2YvHfR5jXYBBCi1MSbzZXXEuD1sO/LVZ4SbPF2O9dvI3VLjqUzCoweuyI/Hlshvuhtql13IRoEHqnBpmDZMBMxRafCV04uUVuCEXO1roNNoEpDD4fGEWQ6+Nc4xKYXDkhh6LA615G60/YQ/wDUEn+w/VqzdLDSVbdmKxp4gToQR9/spl0zTF/ZHsGHfZTKZVRw7EAq3YsIndJB6RupeigU6ni0Utr1ojGSHh3iRmv2Kj1An06wKpENBHFDD41CZiahIMaoVKtI+qTY0tD34sN1WD/qbw8EMxLRpFN8euQ/UeoWtx7JEoZwjMVQfTd8L2lvrs4eRAI8k1LY5QXGzxQMi/PZOdwt7rtBQ+IYWpRqFjxBa4tI6hXHD+Md2zrC1ZyFYx2UdUHFVnSI0P1RMW4OJIsSZUWu57QC5piddlXgkJRDphFGFsZ0+i5RxAdEa/RFZjS12UwZSArmMjzRcNUgwWyU3E0AHyDY3CIGk3GyEIPRdJjSVE4tT7twgyCE6k0uvmum4mraDchKxpA24l0aJKOMQVxMD6JDyj06iC1t5myIKfJcx36DwhPbbquh8IpbKfYuiC9rKjcr2hzXWIIkSsfxr+mLXS7DPLTrkcZb5NdqPVX/ABUvpudAsYc07SPiHQ2+ak8M422o3qknWipYuSs8b7QcFq0KgaadQR/cLHT4SLFVbsPUdctPsvoxr2vEEAjkQCFnOL9g6T5dQy0nnaJYfMbeipuSWtnJLG10ePs4PVMZiGgmBJ6KPW4eabxnuNbaFbLtLgqmGaBWY0zIBAzMJ+oPRYx7yR6+glTCUn2ZJSvYKvTvbROa0KZSwLoBsZ0AubfRRnM12K1TTGjmcdVKwmJyua4bH/KgCoi4avsUMtOmeocBxsmJ5HzC22GEheXdm8R4WHkI/nyW2w/EiBque6Z6VOcU0XYb8SZVr2MRKhU8fP8ALobcXc399VVk/W/IR2OIO/lZGoYguG0g6CVFe6dLfX+ao/DdSLQknsppUWVEylkvB0+64bD7puGxjXPI/tj5if0Vsw32gPGGllCo6Ihpt8vumcKZla3lAVtisMKlNzD+Zpb5SLFZbgfESWlrrOaSD5gwfmEPTKg+UWjL/wBV+DkVGYhgs8ZX9Hj4T6gf+qyeApwwuf7L1LtZT73B1QfyjMDyLTM+0ryPF4jKACVrF2jjyR4sf+CzOLm6cgjY3EOezJAjf0UXh9Z4d4L9FKo8RaQRHiM26qkZsrMO7IZC5WqlxkBWWDohtQZm68wm4tzQ85YAnRAFS4GblEq1LQ06i6bXeM19CgPqtaIAumIMx5bBGqPi8TngkXAUGhBaSXQRp1RcPWZuTMJIGDLwupd4xJAz6Cw7oU1jwq1tIgozavyXMj0ZRsm1qo3So1FVYnFGDdVTeMuY7mEOVMaxWjW1qYeC0iQRBXm/GG1MFXymcpu12zh+vNbjBcSDgIXeNcIp4ukab9RdpGrXdD8k5VJaHCTxun0Z7hvaNtvEtJhOLB41XlmM4PVpPc1pzFpgt+F482nUdQicJ42+m6HE66cllHIdMsMZHpPGuHNxFF1Nw+IG8aHZ3oV5dQ4L3AcKmUPDoJ130Xo3B+ONqDUKH2s7NGqRVpzIaQ5rTBdGnmRyVTuUdHmfIxuv9R5rx1pAbYwJk6C+iqTSm4K2VB9IksqCXACQZmdtbD2UCp2cYamZjzlJuDHPmphlUdM44yrTKWlwl7wMot1IE+U6+itm9mS1oOQucPiOoB5C1zcdArbA1aFFwhgi0lxkkTeA42/fRB4vx5ndA5szjZzCTBJuDliPCDlkQbBS8kpul0Dk2yFwGvFYsgQduo/ZbbBGR/PVeZcJflrMM/m+tl6Nha3iEfm+v+FpNUer8Z3GvRYYc+Pb5omOLwJFMGP7TePLVGpYObqeyiCLa80JGrmkZvB8VDzlnc9IA1/RX+BoknMspx+n+HxbKkQ2ocruQdsfWFq+G44EBJdhPrRe0aciIlZkE0sXVYTFw5v+1zQB7EEei1OHeFRds8JlNPEj8pyP/wBrj4T6Ot/5LaS/No5sUv3xfktsLipWb7ScP7msK7B4Kp8fIP5/+Q+YKssHVEAjcKViMOK1J9N3wuaRPLkR1Bg+iXaoa/ErM7juI0/w1bMdaT/Xwn7rxrEU8xtr1V1xF9Rrn03uMtcWkdWmPaQq543IVx0YZWm9EXC4d7DmmNlKw1KHB03TnO8NzZQw6T4SYV2YUW/Ecz2FzSBH8Kp6tQgeLdS2YkNblN/NQcXi2vNxEWTTQqAuy2M+ac6oyNEjhRlkGbpgog62RYEao5NCmtoN0jdcr0WgxolQyOGHkkpbHOAgR7riYHvLeIB4lpnmEvxE/l+azGHxbmGfdaGhUDxI13XHZ67S8HarJCpMcwtV8KnIKo487KySFROwHD+IFug1Wm4djJWN4diQb6q7o140EBJaCW+yf2p4H+Jp5qdqzLtOhcN2z9Oq8/pltY5aoh+gdoZ5Fej4LiCyvbbgpa4Yim2zjFQDY7P8jv1WeXHyVrs2wZVD8z6Kb/hVekZpnMOlj7K34b21qU/DVafWxVRg+OubANx8/QrQ4TiFKrZzWv6O19CuT7Zw/sdUoRkrq0ReMuw+JPeshlew5Cp0PJ3IrKcZe+Tl+EEERM+S3mI7KYWsPAXUX7Xls+R/ZZnj3ZOtScHOBc2fjZMchm3Fv8raOVSds8P5WFKVwRBwuMDmEkXaBrFyTH8KDV4U6sBLmwBNtj57ouBpNY57neL4YG3QR5rlDHlxfFN0CYhsEfaVVu/ycBUYyhkMTeRpqDstZgMaSGm5gA9J5LG8XbLy91pi2h+EHQdSrbs5xISGOdzjyXQ1cUz0Pi5KdPyemcMxsgeSuqJHJYvBVYOWeRC0eDxRi/7pRfg68kPJC7dcO7zDOgSR4hzkXUDs3xFtak1zT0I5EarSYp4ewjpuvPODYgYfEvpEwM2ZvItOo9D9USJg3R6VgsQVZPa2qxzHCWuaQfIhUuDxrCNYU+njWjUx5laRejGcW3oymC4j3FR1CqfEx0TzH5T6iD6qzq9pabB4nXO06eZWU/qi8d/RqUzDnMcD/wCJGU+ziFhuI418QHSd/wBkJPwXPJHt9k7tBjxWxFWo0eFzyfPr66qsrVo2PRRKVd+4snPqkdei0OJkkYiRBTDQI03Q6FEATKTqhBF+iBCr4R5EKvdSynxKxfUdm1JQsTRzfFYpkkY3u06I1OkTeblMLO73kIBe4m0oAs3Uoy+IX+3NOr1G5S0gTI8XkqxrjrHqpwe1zb3jVFgRzhAd0lPY+BAa0+a6qJPVS6mRLTKJgPCZlSOIdng5pdT8L+mh8x91UcOrElwNnNsRyXIz100+jV4emHbJvGuDCtQczcgx57IWFxMBWVDE5laoyla2eNYTGuw9U0qtiPmFsMDi5Hoof9Uuy7nRiaQnKIeBrGod6Ss32d40csHZTKNKyoT5PizdmoRcK3wFeWwf2WUw3EMyn0OMQLn059TyClUzSS0E4l2Qw2Mc6xo1hfMywM75dFlcf2TxeFu7/mUx+doJIHMjULa8JxzauIJBENp3O2v7KHjv6hMp1C1ozgGCuTk1a7KUZp3DRluHdpy05S6Y2P2K9A7P1jWo54IaSQAd41I6behWcxLMBjgf/gqkfGBF+sWIUtjsVg2DLFSiBaJc2Byi4WLUU7SNpc8kalSfvqx/GOzVGoXtY7uqhFyAMskbjQGOULE8V7L4iiRna6pT/up3kRq7caJ2D7XvFV7nOu9xJDtLnQcrQtNg+0TjTzspEsmDlMgHkREg7rVfZF9WjkngxTVpoxNasxw8QBG4310hRqGFu7K3Lb4hpc2A9DNuXRafjdShWa45O7qQbwL9OvqqXh5y/lmGnJvf7SfuujHK4vTRwZsLwtbNFjcSKQpu2t7EBXOE4kALkBYbjHGg+kxtpDYMaWJCfgOIuFJrbyA35gGPSQFs1s7/ALVSR6I7jTQ27o9h+5XnParGhuIY9puHX8t0HE4979ZVZj6ExJOvziyZlPIktGrHaSGiCg1+1D32aVmqOYNEi2gOyl03tyPO4AiDFzOtuQSoj+Q0Li3Fi99zOUROo6/P6KtmTDrbhdLd2jVOa2RDspj0N1ujCTbdscahgAX9VIGCBawlzczpkco5qIwZXRAcPZ3uigB7g0AjkDH1TJAvdlBE72QWUvzG8m8fVTH4bmJUfu2A3Ee6BAaxDXWJtG6lGs0tDjqo1ZjdgXI+G0uLbCPdIDgw0jQSuU6DgfiA5Jz8IcstdF4grmWbOdcckABxFMix5bKM3DEX2VoGtcbHTdCqtDvCDHpYpiIPfuFoSUoYH/UkiwPoLAYkHVVvaHhWU/iGC4+ID8zf1GqFw+stFTeHMgrDtHoN8XaM9RrAgEHVSMNiIOqo8XU/D1jT/KZLfLceh+qmYfFgkXUmhpLPYQbiPeV5Q7hbMNiqtCoPA4yw7hrvhI8tPRemYasBuq7tH2fpYqHE5XtBDXDrsRuETXKNCxvhNMxNbh1eh4mtNWnqHM8XuBdVmJx1Wo6KdKo5xOmVwurCvja+DeWFxaRoR8JCZU/qRVA/7g9AJXMvsWqs6cjj4kifXc7h2Af3jv8AqK9o/tHJefHiDwZJlE41xx+IfmeSeUn5qtzLoxYuKuXbPOy5bf5fRfYPjI/Nb6LVcH7UVKN2PkcjcFeb5kbDYxzPhPpt7JZMCl0bY/mNLjLaPW8Rh8FxERVYKNY6PbAk9efkULhfZPFYF0tq0n05hwcXNzNnqCAeXU9SsLgOPAkB3hPy/ZbDDdsslEsqEOYRHihwg2I6hYxlPDLq0XPHjyq4uidW4WxtSo53eNL3TlqfC0/6Dp6SqXjHARJqUzlMXjQ/otjh+IYavTDWVqT/AAgZcw2ERBuVQcS4PUYCaToH9jpg+RN2r2HFNHlyfsxuFwLXVZe2SSZb5aujmf1O6NxWoKVS9hAEci6XD2aWj2U6jVh78zSx4pmZAuMzYh2hE3UDi/D6jiwBpL3vMN1Ng1onlGU+64pKp0TGVO/RHGLBV1huyr61MOc9tNjtHG+xynlExvKh8O7AVHlgNUU3ObUOQg5w6n8TY31aZB0cFaYhzsNTYagFQ5nNAaDkJYRoBFoBnyWWST/4YTzXpESr2UxFOnkdTzOmGPYWlrvJw5dVU47h9ei7uXtBe6PhIeTvsba/Jbqr2sZUYWtw7jTaKZBLMrC7MMxjUQCTE3uhdlcGxpqZY75rj3mgdlPw90HAjKet9OiUJSXZnzo87dXI8OQjLed5+6Y2oTqNTqtn2xoYdze/p187swY5pyh7TeZYGDrdZI0s3wif5ay6U9G0ZclYRzYDSLtLZmxIcNQQo+IJPwkNn+eikUKB2kndoBM+icMAXw1rS47wJRaKZXso1AJnTqu0cQ9l3NzN30U3F4IsIa5pbEWP806IYwwGlpMEaqgFEzlP8KTaxBgm45hccGj4ZEc9Vzvxc/OPndAHa2Ffq09ZCb+EPUknXkuUcSYvf5XRm4wAaXM/yyBDH08hk/5lcBcNBmnTRObiA7eL/TouVKRLZA+WnLogB/e8xB5JIApVP7gkgD0/h/GRlF5R39sQzfReTUOMVGCAbINXiTnalRwZ1LMq2bbtN2oFUSNWkEInCONBzAQYK8+fXTsPjXM0KfAX37PTn9qwzz5m6Y3tjmeINpuvNXY5x1Tm40jRTxKec9F7SY9lanJ1AP0XmRCkVcc99ibckENExuriqMMk+QyEpRy0LrMJIVUZEeUsqM8gDrOnoP3SDenznZFBYMBI7Xn7KQyhPIeaMMIwG5n/AG3PzsEiiDmVlhOLYhjZZWcBMZcxtykG0H7FAOFzGKYtOp/dI4Rw0LfcdVakS0XJ7TVCzLWyVCdBAb5yRb5IeG4+6lXa+iBI8IDpiTabET6qgc4ixF/mjMLhcza4P6FRNcuyWj2mpgO8LXmq6zbMAZlY5zC1zmmJFje8KfQxFCmG0zk5NJhpJy3ibaSfVYXgvaCtWplgf4g3YXdAnlAPO9yAEXtADXZJDn5QCIJGlrt3K8+mpUzlrdG1xuFwzs1Oo8HOAMpdYWtp8MzruvO+1PA30QHiQGHKCHTNMnweIRIB8P8A+eSZ/wACfVIf3+Qua3MCHahsXI0tZTeFYGuKrKUirRF3NL2uEOADyIvGa/nHmtINLaZqotbKTs48OxAbUpMqGo74n5jB1JifqvT8FwCnRD3MptMtBhrYuDOnnyWO4l2Zcyu7ENJ7s5qhyDxNsYMD8pcB7qd2V7SVG/8AfqVHbNEeAh15nzUZoqa5Jlt+i6p02Piv4WPzubeGSWn8xmYt81QY/i9QkVMO1ppue4OAF87ZmSIzeEtI8k/tfRp4ioxjSWuLoDphokTDg7UwpmAwlPh9BznEvDXNfIEQfh9RdZwhFRTe2Te9mI4/Vc6oS9gaIF22vzI81XCqR/b5eW63vaPHU69Jga1s1XNAIiRPNZTi3ZqrhhL/AIDMEdNJXbimmq6NFPwUzq/iHnGW31U6phQDJO1xz9VFxWGJiJ+tvsmU8M4mHFxA0EhbFiq0m3PiIPrdBqUch0tyn5yNVJpODZGRx8zum1n87D3A/VADKZDoy3+vqUx7iDlJME32H+V1paLtO/8AjVdbRzHUH/TugAWTqPcpIz2idP8A1SQIh1aZBIKDCmTMab/uiHDb7dLqmJEDu05tGVMp4TqnihB0lSMiswcg3TWYU8lZU2nay5UZOouPNAwFKlH35+iNUw4cNPsiUKIJsTHX7c05tUzDemt/XogCO7AgfDBga/qCuU6T/wB9kRtQgmwkbQiDEcj6c0ADa0DVskdPuhijrYXM6xAi9h6Ij3E2Mga+cdN13ussGRflchAAqeH3kGL9U18m8wB7mU51ISXB3i/lzshuqEmIsgYWnUhsEWk+W2vquvbeAco6CfnyTGmNBqNIOu5hMi9jf0RQDBQi8+pFlJwuJymRqSNQDcHrpqfdMazMPf3R6eBquhrKNToAw39UEtpdhqnFqjqjQ15IvZznZTIuDfS0BXjsd4C3DObmkl7JOYmBPdk/FvbXzVQeyFVgzVHMpzsXX+WiqquGyZoe0wR8J8XmLbdOahpSMmlJ2jY4LjbaMNe0ua6RrcwA5t9jDvdHxdSjRcytQtEl1RpMD/63A6uIJBCxtfF5qTSXy4OB3kAT76p+GxzqIIIDmvMuYdC2Pkbi6xWOuhUbfg/ahjwMz3tAIBBAc3K0WOWYAjWBO6i9osfNduUMc1z2ZS2NOrgTIFht5LM9yBJpuljxYnVrm3g9dR1lWdavTdiaRiGUw34RYkCfUkpOCiChs0nEMGysxjGVB3kh+fX4bZTPmpXDuG96x9OtJJGUnNPIggbCwsmcHfTLXGIBaRAEECdhqLlWlLDMaWODoloEGNAN+vVcTm1ollVX4LhsK0PkktykiLC2ypu0XG6VfwslziAc029GrbcSbTq0SyxkRIv6qiwPY6i0glpLmHczI91tCaTuT2CaXZmafZiqQSMtwSL78o+yZT7K1oBOWMs225W5q54jwstcajXZYMlknrF5uVAqVH1GywubUkWPwEH6/st1kk+mi+be0Z6rILgQLE76+/6prK5nxMAGny25FFqvAJDpm8+Z2jZRX2NmmOc6H02XSbjm0G5p2PKY6WC5cuzNdMa5QA6PPdEZV8O8zrExztvqiNdPI+bYttqmIGWA3Lnfz0SQauGEmWGf9wSQBGZUi1l1jzMiY6J76Q0hczECBomSKtW0Mlcbib8k54FvIT5rhwwgnZAwjcSdzCfTq8iPNRGHaFLw2De9rsjbAXRQDzUg2EmfJceLwBttdB7kmwRWUi28pMZIqE5BIE2vb0XO7bub+soYreGx/VODtzrFrpDOmh+bUnb9kKnrpebiJ+ZspDXuB8TTe3SUHJfwnn5poGSBQcLkHzIv6ITWt2BkW8/4ERhJAzOJFt5SDoMA+6QwdWrl6TYIL6wEktn6qW8WnKCfomvpkwSAbajVOwoHg8Q6n42ucx2g5wVIr9p8WB/335eaA5s/l90GtgywReCZhFJkOKfY2vj3OgueS46kmT80CpUnX0TRgy4gDTmdk+tw1zIuCDoUaHQFpJOkhEcATJsOhmOl04YEt1qAHkmvqZSRA0j90wJHDsc2mSC3M02I0J1g+hVjg8VNRpkZC4QIF+YcOYVDTbJl0x+nJEo1nB0XiQb85UyimSz1zgOC/wCZd0sc2IPIK7/BMLhlghsg30WRw+MyspzdxGxHJWlPtFToUiHjLpfckryZRbZj2E4m11DK2mDGadQABvMqJicdWNMOaaR5jvADB5deio8dxo1HEh2dkOAzTII2KEXVXBr6JlhMObrFuuy0UGtBx9lbxTjb3VMrxDQesmFc0O0rAwAgw1v9o9I/REqdmqTgH1S4O19BsoeJ4CHtc6g+QT5G2y0vHJJDVPRX9p+5rRVpOhx+Jpsb7gKmotIHMCfPWI0Ul2GLZ8HnINuai1GnkAOkj7rsiklSNUqDhpI1mToLX2XHGDex23UnB8BquILAIO/nZWFLgY+F9QMcDEXmyTmoi5xKYYzm0fI/OEleP7FmfjHv+6Sj+Rj9j5Iy7nSuBk7mU58JjakG48l0AcbhuZuF1rXc/RKo7xSPZNZVnWyBhC0WkxzR6ZuQ0n6BcFBsSV0Pa3QJAKmHAm64Sd9E8sm4hMLSZtZAxpcYkRMpkHNexBRaRAtoiisJlAwzKhiHH7LmZusyhtcJzG/mm06zJt+yBjK3EGtdAGi6zGMqWiPNOr4Zr9rprcLk0bKBAhWLZGt1Mp1DExryUOnjy1xltlZ4Gn+IdDAG2JJJgWQANrDBJXX07eJ37dE5tIA3Nwbjn5JVqonQIoYNuDy+Jt7aJhJc0SMvmnHEQIiROo2CVYxo4FAAMRh84EkWFior8M4OHMb6hSqtUREeSDrzKBPY6Ru6dUHE+He5/gRjhZcSbA7J3dAb6ac0MVAMFjnNdqdCpuK4o+o5jXE2tPOY1HoFGawTKc5l2nkZUOK7Fx3ZOrYyKtRt8rgM2vxCLjkrvs48VM4BMARlPpt0WexOMB55r6Gxkzp7pnCuIupuJE2BJHXqspwclocoqjScU4hVa8sePCBIIN7ImF4p4ZYwd4xoIGxB1HmqVuLNbOXa5Tbz3C7am4uLo8IEDoPksvrVUzHibChxxlTKw04c6fy2nRUnE+y1UF7iA1riS1uqDhu0DgC1kB2UEONz+ytsD2jc2mO+GYgHznZRUobiRbiC7PVQGd3BDhznVSRw59TEF7qdm6H+dU/htfvZcGQSSRspGJ4jHgLoduolN26Jfdkgs/0hcUYYgf6j7pLOiTy9rjyTiQeaI4kCwQ84PML2GdYQtEWHquVKVlwOtA5pjwSUhhaZDfimE45UN9Q5R0UU1CmBOcT6J1MdSFHYSVKpDmkAJ52XMugB9UarRhBLCmASs0EQLoVFrpEhdfV6XTRJ3KBkxtUAp/f6qvL4KkfiOiVBYVj5mQnd4BYWUeqZFtV2mRGt0BZIdRcROiHWoiJm4TH46LJ76rSORRQ9DsM462gbc0AskzM9UF0nTVFGFNroAtWFoboCq00/EYsEV78oUduKl2koBsK6mbQTCFUpk39k6pVOyk0qhy3QBCp+XOUIYkg2G6M7GzIiAmy3eyQDu9vomuG8ozqref6KM6qCbIoQ7D4lzSZJCdiMdLi6xkARsE2qwEDmor23hFITNVwtgrU/G0NI/MLR+qtMBRpl8m8Hfy+So6WYNAYZBABPKNUQVH953bG2cNd7rklFswqjXVuI02vblfraAnfg6T3EkglZDG8OFEgl5c6bX+pTOz+Pe2p4iYcTAU8FVoXZvRw+mVxUlXHGTDkllTIowJrlGZSBEpJL1WdcQQHVdbTG/JJJIAJqFObU5hdSTAI6vtCkOENDkkkACFeUqzuq6kkAFpTnOskkmAF8FBzFJJMArMTAuntrzskkkwQ8tkLjWwJ1SSSAnYFuZpItCVVk7pJIKIlVxFtUAUCN0kkEh21YEFNa9xOqSSQxzgBqpRwrSPNJJA0MDQLRom5QQbQUkkAN7vKJ1QxVB2SSTRJ2k6JIJ6BTaeKqNpyDD9AehSSWcyZLQ7heYuIe7Nm53gorKmWoGDY+I/YLiShL9MzXYWp2gAJGUmOqSSSn64jp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496" name="AutoShape 16" descr="data:image/jpg;base64,/9j/4AAQSkZJRgABAQAAAQABAAD/2wCEAAkGBhQSERUUExIWFRUWFBQYGBgYGBUXFxgYFRQVFxUYGBgXHCYfFxojGRUVHy8gJCcpLCwsFR4xNTAqNSYrLCkBCQoKDgwOGg8PGikcHBwpKSkpKSwsKSkpKSkpKSkpLCwpKSksKSkpKSkpKSkpLCksKSkpLCwpLCkpNSkpLCwpKf/AABEIALcBEwMBIgACEQEDEQH/xAAcAAABBQEBAQAAAAAAAAAAAAADAAIEBQYBBwj/xAA9EAABAwIEAwYEBQMCBgMAAAABAAIRAyEEEjFBBVFhBhMicYGRMqGxwRRC0eHwB1LxYnIVIyQzgqJDY5L/xAAZAQADAQEBAAAAAAAAAAAAAAAAAQIDBAX/xAAkEQACAgICAgMAAwEAAAAAAAAAAQIRAyESMUFRBBMiFDJhQv/aAAwDAQACEQMRAD8A9CLJULinAqWIblqsDuR0cPJ2oU9plPhc6PQPKuO9ga1Al9GarBsPjb5j83os4MQbA6z7L3gtWc492Mo4mXR3dTZ7dD/uGh+q0v2YvHfR5jXYBBCi1MSbzZXXEuD1sO/LVZ4SbPF2O9dvI3VLjqUzCoweuyI/Hlshvuhtql13IRoEHqnBpmDZMBMxRafCV04uUVuCEXO1roNNoEpDD4fGEWQ6+Nc4xKYXDkhh6LA615G60/YQ/wDUEn+w/VqzdLDSVbdmKxp4gToQR9/spl0zTF/ZHsGHfZTKZVRw7EAq3YsIndJB6RupeigU6ni0Utr1ojGSHh3iRmv2Kj1An06wKpENBHFDD41CZiahIMaoVKtI+qTY0tD34sN1WD/qbw8EMxLRpFN8euQ/UeoWtx7JEoZwjMVQfTd8L2lvrs4eRAI8k1LY5QXGzxQMi/PZOdwt7rtBQ+IYWpRqFjxBa4tI6hXHD+Md2zrC1ZyFYx2UdUHFVnSI0P1RMW4OJIsSZUWu57QC5piddlXgkJRDphFGFsZ0+i5RxAdEa/RFZjS12UwZSArmMjzRcNUgwWyU3E0AHyDY3CIGk3GyEIPRdJjSVE4tT7twgyCE6k0uvmum4mraDchKxpA24l0aJKOMQVxMD6JDyj06iC1t5myIKfJcx36DwhPbbquh8IpbKfYuiC9rKjcr2hzXWIIkSsfxr+mLXS7DPLTrkcZb5NdqPVX/ABUvpudAsYc07SPiHQ2+ak8M422o3qknWipYuSs8b7QcFq0KgaadQR/cLHT4SLFVbsPUdctPsvoxr2vEEAjkQCFnOL9g6T5dQy0nnaJYfMbeipuSWtnJLG10ePs4PVMZiGgmBJ6KPW4eabxnuNbaFbLtLgqmGaBWY0zIBAzMJ+oPRYx7yR6+glTCUn2ZJSvYKvTvbROa0KZSwLoBsZ0AubfRRnM12K1TTGjmcdVKwmJyua4bH/KgCoi4avsUMtOmeocBxsmJ5HzC22GEheXdm8R4WHkI/nyW2w/EiBque6Z6VOcU0XYb8SZVr2MRKhU8fP8ALobcXc399VVk/W/IR2OIO/lZGoYguG0g6CVFe6dLfX+ao/DdSLQknsppUWVEylkvB0+64bD7puGxjXPI/tj5if0Vsw32gPGGllCo6Ihpt8vumcKZla3lAVtisMKlNzD+Zpb5SLFZbgfESWlrrOaSD5gwfmEPTKg+UWjL/wBV+DkVGYhgs8ZX9Hj4T6gf+qyeApwwuf7L1LtZT73B1QfyjMDyLTM+0ryPF4jKACVrF2jjyR4sf+CzOLm6cgjY3EOezJAjf0UXh9Z4d4L9FKo8RaQRHiM26qkZsrMO7IZC5WqlxkBWWDohtQZm68wm4tzQ85YAnRAFS4GblEq1LQ06i6bXeM19CgPqtaIAumIMx5bBGqPi8TngkXAUGhBaSXQRp1RcPWZuTMJIGDLwupd4xJAz6Cw7oU1jwq1tIgozavyXMj0ZRsm1qo3So1FVYnFGDdVTeMuY7mEOVMaxWjW1qYeC0iQRBXm/GG1MFXymcpu12zh+vNbjBcSDgIXeNcIp4ukab9RdpGrXdD8k5VJaHCTxun0Z7hvaNtvEtJhOLB41XlmM4PVpPc1pzFpgt+F482nUdQicJ42+m6HE66cllHIdMsMZHpPGuHNxFF1Nw+IG8aHZ3oV5dQ4L3AcKmUPDoJ130Xo3B+ONqDUKH2s7NGqRVpzIaQ5rTBdGnmRyVTuUdHmfIxuv9R5rx1pAbYwJk6C+iqTSm4K2VB9IksqCXACQZmdtbD2UCp2cYamZjzlJuDHPmphlUdM44yrTKWlwl7wMot1IE+U6+itm9mS1oOQucPiOoB5C1zcdArbA1aFFwhgi0lxkkTeA42/fRB4vx5ndA5szjZzCTBJuDliPCDlkQbBS8kpul0Dk2yFwGvFYsgQduo/ZbbBGR/PVeZcJflrMM/m+tl6Nha3iEfm+v+FpNUer8Z3GvRYYc+Pb5omOLwJFMGP7TePLVGpYObqeyiCLa80JGrmkZvB8VDzlnc9IA1/RX+BoknMspx+n+HxbKkQ2ocruQdsfWFq+G44EBJdhPrRe0aciIlZkE0sXVYTFw5v+1zQB7EEei1OHeFRds8JlNPEj8pyP/wBrj4T6Ot/5LaS/No5sUv3xfktsLipWb7ScP7msK7B4Kp8fIP5/+Q+YKssHVEAjcKViMOK1J9N3wuaRPLkR1Bg+iXaoa/ErM7juI0/w1bMdaT/Xwn7rxrEU8xtr1V1xF9Rrn03uMtcWkdWmPaQq543IVx0YZWm9EXC4d7DmmNlKw1KHB03TnO8NzZQw6T4SYV2YUW/Ecz2FzSBH8Kp6tQgeLdS2YkNblN/NQcXi2vNxEWTTQqAuy2M+ac6oyNEjhRlkGbpgog62RYEao5NCmtoN0jdcr0WgxolQyOGHkkpbHOAgR7riYHvLeIB4lpnmEvxE/l+azGHxbmGfdaGhUDxI13XHZ67S8HarJCpMcwtV8KnIKo487KySFROwHD+IFug1Wm4djJWN4diQb6q7o140EBJaCW+yf2p4H+Jp5qdqzLtOhcN2z9Oq8/pltY5aoh+gdoZ5Fej4LiCyvbbgpa4Yim2zjFQDY7P8jv1WeXHyVrs2wZVD8z6Kb/hVekZpnMOlj7K34b21qU/DVafWxVRg+OubANx8/QrQ4TiFKrZzWv6O19CuT7Zw/sdUoRkrq0ReMuw+JPeshlew5Cp0PJ3IrKcZe+Tl+EEERM+S3mI7KYWsPAXUX7Xls+R/ZZnj3ZOtScHOBc2fjZMchm3Fv8raOVSds8P5WFKVwRBwuMDmEkXaBrFyTH8KDV4U6sBLmwBNtj57ouBpNY57neL4YG3QR5rlDHlxfFN0CYhsEfaVVu/ycBUYyhkMTeRpqDstZgMaSGm5gA9J5LG8XbLy91pi2h+EHQdSrbs5xISGOdzjyXQ1cUz0Pi5KdPyemcMxsgeSuqJHJYvBVYOWeRC0eDxRi/7pRfg68kPJC7dcO7zDOgSR4hzkXUDs3xFtak1zT0I5EarSYp4ewjpuvPODYgYfEvpEwM2ZvItOo9D9USJg3R6VgsQVZPa2qxzHCWuaQfIhUuDxrCNYU+njWjUx5laRejGcW3oymC4j3FR1CqfEx0TzH5T6iD6qzq9pabB4nXO06eZWU/qi8d/RqUzDnMcD/wCJGU+ziFhuI418QHSd/wBkJPwXPJHt9k7tBjxWxFWo0eFzyfPr66qsrVo2PRRKVd+4snPqkdei0OJkkYiRBTDQI03Q6FEATKTqhBF+iBCr4R5EKvdSynxKxfUdm1JQsTRzfFYpkkY3u06I1OkTeblMLO73kIBe4m0oAs3Uoy+IX+3NOr1G5S0gTI8XkqxrjrHqpwe1zb3jVFgRzhAd0lPY+BAa0+a6qJPVS6mRLTKJgPCZlSOIdng5pdT8L+mh8x91UcOrElwNnNsRyXIz100+jV4emHbJvGuDCtQczcgx57IWFxMBWVDE5laoyla2eNYTGuw9U0qtiPmFsMDi5Hoof9Uuy7nRiaQnKIeBrGod6Ss32d40csHZTKNKyoT5PizdmoRcK3wFeWwf2WUw3EMyn0OMQLn059TyClUzSS0E4l2Qw2Mc6xo1hfMywM75dFlcf2TxeFu7/mUx+doJIHMjULa8JxzauIJBENp3O2v7KHjv6hMp1C1ozgGCuTk1a7KUZp3DRluHdpy05S6Y2P2K9A7P1jWo54IaSQAd41I6behWcxLMBjgf/gqkfGBF+sWIUtjsVg2DLFSiBaJc2Byi4WLUU7SNpc8kalSfvqx/GOzVGoXtY7uqhFyAMskbjQGOULE8V7L4iiRna6pT/up3kRq7caJ2D7XvFV7nOu9xJDtLnQcrQtNg+0TjTzspEsmDlMgHkREg7rVfZF9WjkngxTVpoxNasxw8QBG4310hRqGFu7K3Lb4hpc2A9DNuXRafjdShWa45O7qQbwL9OvqqXh5y/lmGnJvf7SfuujHK4vTRwZsLwtbNFjcSKQpu2t7EBXOE4kALkBYbjHGg+kxtpDYMaWJCfgOIuFJrbyA35gGPSQFs1s7/ALVSR6I7jTQ27o9h+5XnParGhuIY9puHX8t0HE4979ZVZj6ExJOvziyZlPIktGrHaSGiCg1+1D32aVmqOYNEi2gOyl03tyPO4AiDFzOtuQSoj+Q0Li3Fi99zOUROo6/P6KtmTDrbhdLd2jVOa2RDspj0N1ujCTbdscahgAX9VIGCBawlzczpkco5qIwZXRAcPZ3uigB7g0AjkDH1TJAvdlBE72QWUvzG8m8fVTH4bmJUfu2A3Ee6BAaxDXWJtG6lGs0tDjqo1ZjdgXI+G0uLbCPdIDgw0jQSuU6DgfiA5Jz8IcstdF4grmWbOdcckABxFMix5bKM3DEX2VoGtcbHTdCqtDvCDHpYpiIPfuFoSUoYH/UkiwPoLAYkHVVvaHhWU/iGC4+ID8zf1GqFw+stFTeHMgrDtHoN8XaM9RrAgEHVSMNiIOqo8XU/D1jT/KZLfLceh+qmYfFgkXUmhpLPYQbiPeV5Q7hbMNiqtCoPA4yw7hrvhI8tPRemYasBuq7tH2fpYqHE5XtBDXDrsRuETXKNCxvhNMxNbh1eh4mtNWnqHM8XuBdVmJx1Wo6KdKo5xOmVwurCvja+DeWFxaRoR8JCZU/qRVA/7g9AJXMvsWqs6cjj4kifXc7h2Af3jv8AqK9o/tHJefHiDwZJlE41xx+IfmeSeUn5qtzLoxYuKuXbPOy5bf5fRfYPjI/Nb6LVcH7UVKN2PkcjcFeb5kbDYxzPhPpt7JZMCl0bY/mNLjLaPW8Rh8FxERVYKNY6PbAk9efkULhfZPFYF0tq0n05hwcXNzNnqCAeXU9SsLgOPAkB3hPy/ZbDDdsslEsqEOYRHihwg2I6hYxlPDLq0XPHjyq4uidW4WxtSo53eNL3TlqfC0/6Dp6SqXjHARJqUzlMXjQ/otjh+IYavTDWVqT/AAgZcw2ERBuVQcS4PUYCaToH9jpg+RN2r2HFNHlyfsxuFwLXVZe2SSZb5aujmf1O6NxWoKVS9hAEci6XD2aWj2U6jVh78zSx4pmZAuMzYh2hE3UDi/D6jiwBpL3vMN1Ng1onlGU+64pKp0TGVO/RHGLBV1huyr61MOc9tNjtHG+xynlExvKh8O7AVHlgNUU3ObUOQg5w6n8TY31aZB0cFaYhzsNTYagFQ5nNAaDkJYRoBFoBnyWWST/4YTzXpESr2UxFOnkdTzOmGPYWlrvJw5dVU47h9ei7uXtBe6PhIeTvsba/Jbqr2sZUYWtw7jTaKZBLMrC7MMxjUQCTE3uhdlcGxpqZY75rj3mgdlPw90HAjKet9OiUJSXZnzo87dXI8OQjLed5+6Y2oTqNTqtn2xoYdze/p187swY5pyh7TeZYGDrdZI0s3wif5ay6U9G0ZclYRzYDSLtLZmxIcNQQo+IJPwkNn+eikUKB2kndoBM+icMAXw1rS47wJRaKZXso1AJnTqu0cQ9l3NzN30U3F4IsIa5pbEWP806IYwwGlpMEaqgFEzlP8KTaxBgm45hccGj4ZEc9Vzvxc/OPndAHa2Ffq09ZCb+EPUknXkuUcSYvf5XRm4wAaXM/yyBDH08hk/5lcBcNBmnTRObiA7eL/TouVKRLZA+WnLogB/e8xB5JIApVP7gkgD0/h/GRlF5R39sQzfReTUOMVGCAbINXiTnalRwZ1LMq2bbtN2oFUSNWkEInCONBzAQYK8+fXTsPjXM0KfAX37PTn9qwzz5m6Y3tjmeINpuvNXY5x1Tm40jRTxKec9F7SY9lanJ1AP0XmRCkVcc99ibckENExuriqMMk+QyEpRy0LrMJIVUZEeUsqM8gDrOnoP3SDenznZFBYMBI7Xn7KQyhPIeaMMIwG5n/AG3PzsEiiDmVlhOLYhjZZWcBMZcxtykG0H7FAOFzGKYtOp/dI4Rw0LfcdVakS0XJ7TVCzLWyVCdBAb5yRb5IeG4+6lXa+iBI8IDpiTabET6qgc4ixF/mjMLhcza4P6FRNcuyWj2mpgO8LXmq6zbMAZlY5zC1zmmJFje8KfQxFCmG0zk5NJhpJy3ibaSfVYXgvaCtWplgf4g3YXdAnlAPO9yAEXtADXZJDn5QCIJGlrt3K8+mpUzlrdG1xuFwzs1Oo8HOAMpdYWtp8MzruvO+1PA30QHiQGHKCHTNMnweIRIB8P8A+eSZ/wACfVIf3+Qua3MCHahsXI0tZTeFYGuKrKUirRF3NL2uEOADyIvGa/nHmtINLaZqotbKTs48OxAbUpMqGo74n5jB1JifqvT8FwCnRD3MptMtBhrYuDOnnyWO4l2Zcyu7ENJ7s5qhyDxNsYMD8pcB7qd2V7SVG/8AfqVHbNEeAh15nzUZoqa5Jlt+i6p02Piv4WPzubeGSWn8xmYt81QY/i9QkVMO1ppue4OAF87ZmSIzeEtI8k/tfRp4ioxjSWuLoDphokTDg7UwpmAwlPh9BznEvDXNfIEQfh9RdZwhFRTe2Te9mI4/Vc6oS9gaIF22vzI81XCqR/b5eW63vaPHU69Jga1s1XNAIiRPNZTi3ZqrhhL/AIDMEdNJXbimmq6NFPwUzq/iHnGW31U6phQDJO1xz9VFxWGJiJ+tvsmU8M4mHFxA0EhbFiq0m3PiIPrdBqUch0tyn5yNVJpODZGRx8zum1n87D3A/VADKZDoy3+vqUx7iDlJME32H+V1paLtO/8AjVdbRzHUH/TugAWTqPcpIz2idP8A1SQIh1aZBIKDCmTMab/uiHDb7dLqmJEDu05tGVMp4TqnihB0lSMiswcg3TWYU8lZU2nay5UZOouPNAwFKlH35+iNUw4cNPsiUKIJsTHX7c05tUzDemt/XogCO7AgfDBga/qCuU6T/wB9kRtQgmwkbQiDEcj6c0ADa0DVskdPuhijrYXM6xAi9h6Ij3E2Mga+cdN13ussGRflchAAqeH3kGL9U18m8wB7mU51ISXB3i/lzshuqEmIsgYWnUhsEWk+W2vquvbeAco6CfnyTGmNBqNIOu5hMi9jf0RQDBQi8+pFlJwuJymRqSNQDcHrpqfdMazMPf3R6eBquhrKNToAw39UEtpdhqnFqjqjQ15IvZznZTIuDfS0BXjsd4C3DObmkl7JOYmBPdk/FvbXzVQeyFVgzVHMpzsXX+WiqquGyZoe0wR8J8XmLbdOahpSMmlJ2jY4LjbaMNe0ua6RrcwA5t9jDvdHxdSjRcytQtEl1RpMD/63A6uIJBCxtfF5qTSXy4OB3kAT76p+GxzqIIIDmvMuYdC2Pkbi6xWOuhUbfg/ahjwMz3tAIBBAc3K0WOWYAjWBO6i9osfNduUMc1z2ZS2NOrgTIFht5LM9yBJpuljxYnVrm3g9dR1lWdavTdiaRiGUw34RYkCfUkpOCiChs0nEMGysxjGVB3kh+fX4bZTPmpXDuG96x9OtJJGUnNPIggbCwsmcHfTLXGIBaRAEECdhqLlWlLDMaWODoloEGNAN+vVcTm1ollVX4LhsK0PkktykiLC2ypu0XG6VfwslziAc029GrbcSbTq0SyxkRIv6qiwPY6i0glpLmHczI91tCaTuT2CaXZmafZiqQSMtwSL78o+yZT7K1oBOWMs225W5q54jwstcajXZYMlknrF5uVAqVH1GywubUkWPwEH6/st1kk+mi+be0Z6rILgQLE76+/6prK5nxMAGny25FFqvAJDpm8+Z2jZRX2NmmOc6H02XSbjm0G5p2PKY6WC5cuzNdMa5QA6PPdEZV8O8zrExztvqiNdPI+bYttqmIGWA3Lnfz0SQauGEmWGf9wSQBGZUi1l1jzMiY6J76Q0hczECBomSKtW0Mlcbib8k54FvIT5rhwwgnZAwjcSdzCfTq8iPNRGHaFLw2De9rsjbAXRQDzUg2EmfJceLwBttdB7kmwRWUi28pMZIqE5BIE2vb0XO7bub+soYreGx/VODtzrFrpDOmh+bUnb9kKnrpebiJ+ZspDXuB8TTe3SUHJfwnn5poGSBQcLkHzIv6ITWt2BkW8/4ERhJAzOJFt5SDoMA+6QwdWrl6TYIL6wEktn6qW8WnKCfomvpkwSAbajVOwoHg8Q6n42ucx2g5wVIr9p8WB/335eaA5s/l90GtgywReCZhFJkOKfY2vj3OgueS46kmT80CpUnX0TRgy4gDTmdk+tw1zIuCDoUaHQFpJOkhEcATJsOhmOl04YEt1qAHkmvqZSRA0j90wJHDsc2mSC3M02I0J1g+hVjg8VNRpkZC4QIF+YcOYVDTbJl0x+nJEo1nB0XiQb85UyimSz1zgOC/wCZd0sc2IPIK7/BMLhlghsg30WRw+MyspzdxGxHJWlPtFToUiHjLpfckryZRbZj2E4m11DK2mDGadQABvMqJicdWNMOaaR5jvADB5deio8dxo1HEh2dkOAzTII2KEXVXBr6JlhMObrFuuy0UGtBx9lbxTjb3VMrxDQesmFc0O0rAwAgw1v9o9I/REqdmqTgH1S4O19BsoeJ4CHtc6g+QT5G2y0vHJJDVPRX9p+5rRVpOhx+Jpsb7gKmotIHMCfPWI0Ul2GLZ8HnINuai1GnkAOkj7rsiklSNUqDhpI1mToLX2XHGDex23UnB8BquILAIO/nZWFLgY+F9QMcDEXmyTmoi5xKYYzm0fI/OEleP7FmfjHv+6Sj+Rj9j5Iy7nSuBk7mU58JjakG48l0AcbhuZuF1rXc/RKo7xSPZNZVnWyBhC0WkxzR6ZuQ0n6BcFBsSV0Pa3QJAKmHAm64Sd9E8sm4hMLSZtZAxpcYkRMpkHNexBRaRAtoiisJlAwzKhiHH7LmZusyhtcJzG/mm06zJt+yBjK3EGtdAGi6zGMqWiPNOr4Zr9rprcLk0bKBAhWLZGt1Mp1DExryUOnjy1xltlZ4Gn+IdDAG2JJJgWQANrDBJXX07eJ37dE5tIA3Nwbjn5JVqonQIoYNuDy+Jt7aJhJc0SMvmnHEQIiROo2CVYxo4FAAMRh84EkWFior8M4OHMb6hSqtUREeSDrzKBPY6Ru6dUHE+He5/gRjhZcSbA7J3dAb6ac0MVAMFjnNdqdCpuK4o+o5jXE2tPOY1HoFGawTKc5l2nkZUOK7Fx3ZOrYyKtRt8rgM2vxCLjkrvs48VM4BMARlPpt0WexOMB55r6Gxkzp7pnCuIupuJE2BJHXqspwclocoqjScU4hVa8sePCBIIN7ImF4p4ZYwd4xoIGxB1HmqVuLNbOXa5Tbz3C7am4uLo8IEDoPksvrVUzHibChxxlTKw04c6fy2nRUnE+y1UF7iA1riS1uqDhu0DgC1kB2UEONz+ytsD2jc2mO+GYgHznZRUobiRbiC7PVQGd3BDhznVSRw59TEF7qdm6H+dU/htfvZcGQSSRspGJ4jHgLoduolN26Jfdkgs/0hcUYYgf6j7pLOiTy9rjyTiQeaI4kCwQ84PML2GdYQtEWHquVKVlwOtA5pjwSUhhaZDfimE45UN9Q5R0UU1CmBOcT6J1MdSFHYSVKpDmkAJ52XMugB9UarRhBLCmASs0EQLoVFrpEhdfV6XTRJ3KBkxtUAp/f6qvL4KkfiOiVBYVj5mQnd4BYWUeqZFtV2mRGt0BZIdRcROiHWoiJm4TH46LJ76rSORRQ9DsM462gbc0AskzM9UF0nTVFGFNroAtWFoboCq00/EYsEV78oUduKl2koBsK6mbQTCFUpk39k6pVOyk0qhy3QBCp+XOUIYkg2G6M7GzIiAmy3eyQDu9vomuG8ozqref6KM6qCbIoQ7D4lzSZJCdiMdLi6xkARsE2qwEDmor23hFITNVwtgrU/G0NI/MLR+qtMBRpl8m8Hfy+So6WYNAYZBABPKNUQVH953bG2cNd7rklFswqjXVuI02vblfraAnfg6T3EkglZDG8OFEgl5c6bX+pTOz+Pe2p4iYcTAU8FVoXZvRw+mVxUlXHGTDkllTIowJrlGZSBEpJL1WdcQQHVdbTG/JJJIAJqFObU5hdSTAI6vtCkOENDkkkACFeUqzuq6kkAFpTnOskkmAF8FBzFJJMArMTAuntrzskkkwQ8tkLjWwJ1SSSAnYFuZpItCVVk7pJIKIlVxFtUAUCN0kkEh21YEFNa9xOqSSQxzgBqpRwrSPNJJA0MDQLRom5QQbQUkkAN7vKJ1QxVB2SSTRJ2k6JIJ6BTaeKqNpyDD9AehSSWcyZLQ7heYuIe7Nm53gorKmWoGDY+I/YLiShL9MzXYWp2gAJGUmOqSSSn64jpH//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498" name="Picture 18" descr="http://www.vegetablegardener.com/assets/uploads/posts/3510/kg20-thinning-seedlings-01_lg.jpg"/>
          <p:cNvPicPr>
            <a:picLocks noChangeAspect="1" noChangeArrowheads="1"/>
          </p:cNvPicPr>
          <p:nvPr/>
        </p:nvPicPr>
        <p:blipFill>
          <a:blip r:embed="rId4" cstate="print"/>
          <a:srcRect/>
          <a:stretch>
            <a:fillRect/>
          </a:stretch>
        </p:blipFill>
        <p:spPr bwMode="auto">
          <a:xfrm>
            <a:off x="3276600" y="3581400"/>
            <a:ext cx="4095750" cy="272415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from="(-#ppt_w/2)" to="(#ppt_x)" calcmode="lin" valueType="num">
                                      <p:cBhvr>
                                        <p:cTn id="15" dur="600" fill="hold">
                                          <p:stCondLst>
                                            <p:cond delay="0"/>
                                          </p:stCondLst>
                                        </p:cTn>
                                        <p:tgtEl>
                                          <p:spTgt spid="3">
                                            <p:txEl>
                                              <p:pRg st="0" end="0"/>
                                            </p:txEl>
                                          </p:spTgt>
                                        </p:tgtEl>
                                        <p:attrNameLst>
                                          <p:attrName>ppt_x</p:attrName>
                                        </p:attrNameLst>
                                      </p:cBhvr>
                                    </p:anim>
                                    <p:anim from="0" to="-1.0" calcmode="lin" valueType="num">
                                      <p:cBhvr>
                                        <p:cTn id="16" dur="200" decel="50000" autoRev="1" fill="hold">
                                          <p:stCondLst>
                                            <p:cond delay="600"/>
                                          </p:stCondLst>
                                        </p:cTn>
                                        <p:tgtEl>
                                          <p:spTgt spid="3">
                                            <p:txEl>
                                              <p:pRg st="0" end="0"/>
                                            </p:txEl>
                                          </p:spTgt>
                                        </p:tgtEl>
                                        <p:attrNameLst>
                                          <p:attrName>xshear</p:attrName>
                                        </p:attrNameLst>
                                      </p:cBhvr>
                                    </p:anim>
                                    <p:animScale>
                                      <p:cBhvr>
                                        <p:cTn id="17" dur="200" decel="100000" autoRev="1" fill="hold">
                                          <p:stCondLst>
                                            <p:cond delay="600"/>
                                          </p:stCondLst>
                                        </p:cTn>
                                        <p:tgtEl>
                                          <p:spTgt spid="3">
                                            <p:txEl>
                                              <p:pRg st="0" end="0"/>
                                            </p:txEl>
                                          </p:spTgt>
                                        </p:tgtEl>
                                      </p:cBhvr>
                                      <p:from x="100000" y="100000"/>
                                      <p:to x="80000" y="100000"/>
                                    </p:animScale>
                                    <p:anim by="(#ppt_h/3+#ppt_w*0.1)" calcmode="lin" valueType="num">
                                      <p:cBhvr additive="sum">
                                        <p:cTn id="18" dur="200" decel="100000" autoRev="1" fill="hold">
                                          <p:stCondLst>
                                            <p:cond delay="600"/>
                                          </p:stCondLst>
                                        </p:cTn>
                                        <p:tgtEl>
                                          <p:spTgt spid="3">
                                            <p:txEl>
                                              <p:pRg st="0" end="0"/>
                                            </p:txEl>
                                          </p:spTgt>
                                        </p:tgtEl>
                                        <p:attrNameLst>
                                          <p:attrName>ppt_x</p:attrName>
                                        </p:attrNameLst>
                                      </p:cBhvr>
                                    </p:anim>
                                  </p:childTnLst>
                                </p:cTn>
                              </p:par>
                              <p:par>
                                <p:cTn id="19" presetID="34" presetClass="entr" presetSubtype="0" fill="hold"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from="(-#ppt_w/2)" to="(#ppt_x)" calcmode="lin" valueType="num">
                                      <p:cBhvr>
                                        <p:cTn id="21" dur="600" fill="hold">
                                          <p:stCondLst>
                                            <p:cond delay="0"/>
                                          </p:stCondLst>
                                        </p:cTn>
                                        <p:tgtEl>
                                          <p:spTgt spid="3">
                                            <p:txEl>
                                              <p:pRg st="1" end="1"/>
                                            </p:txEl>
                                          </p:spTgt>
                                        </p:tgtEl>
                                        <p:attrNameLst>
                                          <p:attrName>ppt_x</p:attrName>
                                        </p:attrNameLst>
                                      </p:cBhvr>
                                    </p:anim>
                                    <p:anim from="0" to="-1.0" calcmode="lin" valueType="num">
                                      <p:cBhvr>
                                        <p:cTn id="22" dur="200" decel="50000" autoRev="1" fill="hold">
                                          <p:stCondLst>
                                            <p:cond delay="600"/>
                                          </p:stCondLst>
                                        </p:cTn>
                                        <p:tgtEl>
                                          <p:spTgt spid="3">
                                            <p:txEl>
                                              <p:pRg st="1" end="1"/>
                                            </p:txEl>
                                          </p:spTgt>
                                        </p:tgtEl>
                                        <p:attrNameLst>
                                          <p:attrName>xshear</p:attrName>
                                        </p:attrNameLst>
                                      </p:cBhvr>
                                    </p:anim>
                                    <p:animScale>
                                      <p:cBhvr>
                                        <p:cTn id="23" dur="200" decel="100000" autoRev="1" fill="hold">
                                          <p:stCondLst>
                                            <p:cond delay="600"/>
                                          </p:stCondLst>
                                        </p:cTn>
                                        <p:tgtEl>
                                          <p:spTgt spid="3">
                                            <p:txEl>
                                              <p:pRg st="1" end="1"/>
                                            </p:txEl>
                                          </p:spTgt>
                                        </p:tgtEl>
                                      </p:cBhvr>
                                      <p:from x="100000" y="100000"/>
                                      <p:to x="80000" y="100000"/>
                                    </p:animScale>
                                    <p:anim by="(#ppt_h/3+#ppt_w*0.1)" calcmode="lin" valueType="num">
                                      <p:cBhvr additive="sum">
                                        <p:cTn id="24" dur="200" decel="100000" autoRev="1" fill="hold">
                                          <p:stCondLst>
                                            <p:cond delay="600"/>
                                          </p:stCondLst>
                                        </p:cTn>
                                        <p:tgtEl>
                                          <p:spTgt spid="3">
                                            <p:txEl>
                                              <p:pRg st="1" end="1"/>
                                            </p:txEl>
                                          </p:spTgt>
                                        </p:tgtEl>
                                        <p:attrNameLst>
                                          <p:attrName>ppt_x</p:attrName>
                                        </p:attrNameLst>
                                      </p:cBhvr>
                                    </p:anim>
                                  </p:childTnLst>
                                </p:cTn>
                              </p:par>
                            </p:childTnLst>
                          </p:cTn>
                        </p:par>
                      </p:childTnLst>
                    </p:cTn>
                  </p:par>
                  <p:par>
                    <p:cTn id="25" fill="hold">
                      <p:stCondLst>
                        <p:cond delay="indefinite"/>
                      </p:stCondLst>
                      <p:childTnLst>
                        <p:par>
                          <p:cTn id="26" fill="hold">
                            <p:stCondLst>
                              <p:cond delay="0"/>
                            </p:stCondLst>
                            <p:childTnLst>
                              <p:par>
                                <p:cTn id="27" presetID="5" presetClass="exit" presetSubtype="10" fill="hold" grpId="1" nodeType="clickEffect">
                                  <p:stCondLst>
                                    <p:cond delay="0"/>
                                  </p:stCondLst>
                                  <p:childTnLst>
                                    <p:animEffect transition="out" filter="checkerboard(across)">
                                      <p:cBhvr>
                                        <p:cTn id="28" dur="500"/>
                                        <p:tgtEl>
                                          <p:spTgt spid="2"/>
                                        </p:tgtEl>
                                      </p:cBhvr>
                                    </p:animEffect>
                                    <p:set>
                                      <p:cBhvr>
                                        <p:cTn id="29" dur="1" fill="hold">
                                          <p:stCondLst>
                                            <p:cond delay="499"/>
                                          </p:stCondLst>
                                        </p:cTn>
                                        <p:tgtEl>
                                          <p:spTgt spid="2"/>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5" presetClass="exit" presetSubtype="10" fill="hold" nodeType="clickEffect">
                                  <p:stCondLst>
                                    <p:cond delay="0"/>
                                  </p:stCondLst>
                                  <p:childTnLst>
                                    <p:animEffect transition="out" filter="checkerboard(across)">
                                      <p:cBhvr>
                                        <p:cTn id="33" dur="500"/>
                                        <p:tgtEl>
                                          <p:spTgt spid="3">
                                            <p:txEl>
                                              <p:pRg st="0" end="0"/>
                                            </p:txEl>
                                          </p:spTgt>
                                        </p:tgtEl>
                                      </p:cBhvr>
                                    </p:animEffect>
                                    <p:set>
                                      <p:cBhvr>
                                        <p:cTn id="34" dur="1" fill="hold">
                                          <p:stCondLst>
                                            <p:cond delay="499"/>
                                          </p:stCondLst>
                                        </p:cTn>
                                        <p:tgtEl>
                                          <p:spTgt spid="3">
                                            <p:txEl>
                                              <p:pRg st="0" end="0"/>
                                            </p:txEl>
                                          </p:spTgt>
                                        </p:tgtEl>
                                        <p:attrNameLst>
                                          <p:attrName>style.visibility</p:attrName>
                                        </p:attrNameLst>
                                      </p:cBhvr>
                                      <p:to>
                                        <p:strVal val="hidden"/>
                                      </p:to>
                                    </p:set>
                                  </p:childTnLst>
                                </p:cTn>
                              </p:par>
                              <p:par>
                                <p:cTn id="35" presetID="5" presetClass="exit" presetSubtype="10" fill="hold" nodeType="withEffect">
                                  <p:stCondLst>
                                    <p:cond delay="0"/>
                                  </p:stCondLst>
                                  <p:childTnLst>
                                    <p:animEffect transition="out" filter="checkerboard(across)">
                                      <p:cBhvr>
                                        <p:cTn id="36" dur="500"/>
                                        <p:tgtEl>
                                          <p:spTgt spid="3">
                                            <p:txEl>
                                              <p:pRg st="1" end="1"/>
                                            </p:txEl>
                                          </p:spTgt>
                                        </p:tgtEl>
                                      </p:cBhvr>
                                    </p:animEffect>
                                    <p:set>
                                      <p:cBhvr>
                                        <p:cTn id="37" dur="1" fill="hold">
                                          <p:stCondLst>
                                            <p:cond delay="499"/>
                                          </p:stCondLst>
                                        </p:cTn>
                                        <p:tgtEl>
                                          <p:spTgt spid="3">
                                            <p:txEl>
                                              <p:pRg st="1" end="1"/>
                                            </p:txEl>
                                          </p:spTgt>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48" presetClass="entr" presetSubtype="0" accel="50000" fill="hold" nodeType="clickEffect">
                                  <p:stCondLst>
                                    <p:cond delay="0"/>
                                  </p:stCondLst>
                                  <p:childTnLst>
                                    <p:set>
                                      <p:cBhvr>
                                        <p:cTn id="41" dur="1" fill="hold">
                                          <p:stCondLst>
                                            <p:cond delay="0"/>
                                          </p:stCondLst>
                                        </p:cTn>
                                        <p:tgtEl>
                                          <p:spTgt spid="20482"/>
                                        </p:tgtEl>
                                        <p:attrNameLst>
                                          <p:attrName>style.visibility</p:attrName>
                                        </p:attrNameLst>
                                      </p:cBhvr>
                                      <p:to>
                                        <p:strVal val="visible"/>
                                      </p:to>
                                    </p:set>
                                    <p:anim calcmode="lin" valueType="num">
                                      <p:cBhvr>
                                        <p:cTn id="42" dur="1000" fill="hold"/>
                                        <p:tgtEl>
                                          <p:spTgt spid="2048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3" dur="1000" fill="hold"/>
                                        <p:tgtEl>
                                          <p:spTgt spid="20482"/>
                                        </p:tgtEl>
                                        <p:attrNameLst>
                                          <p:attrName>ppt_x</p:attrName>
                                        </p:attrNameLst>
                                      </p:cBhvr>
                                      <p:tavLst>
                                        <p:tav tm="0">
                                          <p:val>
                                            <p:fltVal val="-1"/>
                                          </p:val>
                                        </p:tav>
                                        <p:tav tm="50000">
                                          <p:val>
                                            <p:fltVal val="0.95"/>
                                          </p:val>
                                        </p:tav>
                                        <p:tav tm="100000">
                                          <p:val>
                                            <p:strVal val="#ppt_x"/>
                                          </p:val>
                                        </p:tav>
                                      </p:tavLst>
                                    </p:anim>
                                    <p:anim calcmode="lin" valueType="num">
                                      <p:cBhvr>
                                        <p:cTn id="44" dur="1000" fill="hold"/>
                                        <p:tgtEl>
                                          <p:spTgt spid="20482"/>
                                        </p:tgtEl>
                                        <p:attrNameLst>
                                          <p:attrName>ppt_y</p:attrName>
                                        </p:attrNameLst>
                                      </p:cBhvr>
                                      <p:tavLst>
                                        <p:tav tm="0">
                                          <p:val>
                                            <p:strVal val="#ppt_y"/>
                                          </p:val>
                                        </p:tav>
                                        <p:tav tm="100000">
                                          <p:val>
                                            <p:strVal val="#ppt_y"/>
                                          </p:val>
                                        </p:tav>
                                      </p:tavLst>
                                    </p:anim>
                                    <p:animEffect transition="in" filter="fade">
                                      <p:cBhvr>
                                        <p:cTn id="45" dur="1000"/>
                                        <p:tgtEl>
                                          <p:spTgt spid="20482"/>
                                        </p:tgtEl>
                                      </p:cBhvr>
                                    </p:animEffect>
                                  </p:childTnLst>
                                </p:cTn>
                              </p:par>
                            </p:childTnLst>
                          </p:cTn>
                        </p:par>
                      </p:childTnLst>
                    </p:cTn>
                  </p:par>
                  <p:par>
                    <p:cTn id="46" fill="hold">
                      <p:stCondLst>
                        <p:cond delay="indefinite"/>
                      </p:stCondLst>
                      <p:childTnLst>
                        <p:par>
                          <p:cTn id="47" fill="hold">
                            <p:stCondLst>
                              <p:cond delay="0"/>
                            </p:stCondLst>
                            <p:childTnLst>
                              <p:par>
                                <p:cTn id="48" presetID="35" presetClass="entr" presetSubtype="0" fill="hold" nodeType="clickEffect">
                                  <p:stCondLst>
                                    <p:cond delay="0"/>
                                  </p:stCondLst>
                                  <p:childTnLst>
                                    <p:set>
                                      <p:cBhvr>
                                        <p:cTn id="49" dur="1" fill="hold">
                                          <p:stCondLst>
                                            <p:cond delay="0"/>
                                          </p:stCondLst>
                                        </p:cTn>
                                        <p:tgtEl>
                                          <p:spTgt spid="20492"/>
                                        </p:tgtEl>
                                        <p:attrNameLst>
                                          <p:attrName>style.visibility</p:attrName>
                                        </p:attrNameLst>
                                      </p:cBhvr>
                                      <p:to>
                                        <p:strVal val="visible"/>
                                      </p:to>
                                    </p:set>
                                    <p:animEffect transition="in" filter="fade">
                                      <p:cBhvr>
                                        <p:cTn id="50" dur="2000"/>
                                        <p:tgtEl>
                                          <p:spTgt spid="20492"/>
                                        </p:tgtEl>
                                      </p:cBhvr>
                                    </p:animEffect>
                                    <p:anim calcmode="lin" valueType="num">
                                      <p:cBhvr>
                                        <p:cTn id="51" dur="2000" fill="hold"/>
                                        <p:tgtEl>
                                          <p:spTgt spid="20492"/>
                                        </p:tgtEl>
                                        <p:attrNameLst>
                                          <p:attrName>style.rotation</p:attrName>
                                        </p:attrNameLst>
                                      </p:cBhvr>
                                      <p:tavLst>
                                        <p:tav tm="0">
                                          <p:val>
                                            <p:fltVal val="720"/>
                                          </p:val>
                                        </p:tav>
                                        <p:tav tm="100000">
                                          <p:val>
                                            <p:fltVal val="0"/>
                                          </p:val>
                                        </p:tav>
                                      </p:tavLst>
                                    </p:anim>
                                    <p:anim calcmode="lin" valueType="num">
                                      <p:cBhvr>
                                        <p:cTn id="52" dur="2000" fill="hold"/>
                                        <p:tgtEl>
                                          <p:spTgt spid="20492"/>
                                        </p:tgtEl>
                                        <p:attrNameLst>
                                          <p:attrName>ppt_h</p:attrName>
                                        </p:attrNameLst>
                                      </p:cBhvr>
                                      <p:tavLst>
                                        <p:tav tm="0">
                                          <p:val>
                                            <p:fltVal val="0"/>
                                          </p:val>
                                        </p:tav>
                                        <p:tav tm="100000">
                                          <p:val>
                                            <p:strVal val="#ppt_h"/>
                                          </p:val>
                                        </p:tav>
                                      </p:tavLst>
                                    </p:anim>
                                    <p:anim calcmode="lin" valueType="num">
                                      <p:cBhvr>
                                        <p:cTn id="53" dur="2000" fill="hold"/>
                                        <p:tgtEl>
                                          <p:spTgt spid="20492"/>
                                        </p:tgtEl>
                                        <p:attrNameLst>
                                          <p:attrName>ppt_w</p:attrName>
                                        </p:attrNameLst>
                                      </p:cBhvr>
                                      <p:tavLst>
                                        <p:tav tm="0">
                                          <p:val>
                                            <p:fltVal val="0"/>
                                          </p:val>
                                        </p:tav>
                                        <p:tav tm="100000">
                                          <p:val>
                                            <p:strVal val="#ppt_w"/>
                                          </p:val>
                                        </p:tav>
                                      </p:tavLst>
                                    </p:anim>
                                  </p:childTnLst>
                                </p:cTn>
                              </p:par>
                            </p:childTnLst>
                          </p:cTn>
                        </p:par>
                      </p:childTnLst>
                    </p:cTn>
                  </p:par>
                  <p:par>
                    <p:cTn id="54" fill="hold">
                      <p:stCondLst>
                        <p:cond delay="indefinite"/>
                      </p:stCondLst>
                      <p:childTnLst>
                        <p:par>
                          <p:cTn id="55" fill="hold">
                            <p:stCondLst>
                              <p:cond delay="0"/>
                            </p:stCondLst>
                            <p:childTnLst>
                              <p:par>
                                <p:cTn id="56" presetID="34" presetClass="entr" presetSubtype="0" fill="hold" nodeType="clickEffect">
                                  <p:stCondLst>
                                    <p:cond delay="0"/>
                                  </p:stCondLst>
                                  <p:childTnLst>
                                    <p:set>
                                      <p:cBhvr>
                                        <p:cTn id="57" dur="1" fill="hold">
                                          <p:stCondLst>
                                            <p:cond delay="0"/>
                                          </p:stCondLst>
                                        </p:cTn>
                                        <p:tgtEl>
                                          <p:spTgt spid="20498"/>
                                        </p:tgtEl>
                                        <p:attrNameLst>
                                          <p:attrName>style.visibility</p:attrName>
                                        </p:attrNameLst>
                                      </p:cBhvr>
                                      <p:to>
                                        <p:strVal val="visible"/>
                                      </p:to>
                                    </p:set>
                                    <p:anim from="(-#ppt_w/2)" to="(#ppt_x)" calcmode="lin" valueType="num">
                                      <p:cBhvr>
                                        <p:cTn id="58" dur="600" fill="hold">
                                          <p:stCondLst>
                                            <p:cond delay="0"/>
                                          </p:stCondLst>
                                        </p:cTn>
                                        <p:tgtEl>
                                          <p:spTgt spid="20498"/>
                                        </p:tgtEl>
                                        <p:attrNameLst>
                                          <p:attrName>ppt_x</p:attrName>
                                        </p:attrNameLst>
                                      </p:cBhvr>
                                    </p:anim>
                                    <p:anim from="0" to="-1.0" calcmode="lin" valueType="num">
                                      <p:cBhvr>
                                        <p:cTn id="59" dur="200" decel="50000" autoRev="1" fill="hold">
                                          <p:stCondLst>
                                            <p:cond delay="600"/>
                                          </p:stCondLst>
                                        </p:cTn>
                                        <p:tgtEl>
                                          <p:spTgt spid="20498"/>
                                        </p:tgtEl>
                                        <p:attrNameLst>
                                          <p:attrName>xshear</p:attrName>
                                        </p:attrNameLst>
                                      </p:cBhvr>
                                    </p:anim>
                                    <p:animScale>
                                      <p:cBhvr>
                                        <p:cTn id="60" dur="200" decel="100000" autoRev="1" fill="hold">
                                          <p:stCondLst>
                                            <p:cond delay="600"/>
                                          </p:stCondLst>
                                        </p:cTn>
                                        <p:tgtEl>
                                          <p:spTgt spid="20498"/>
                                        </p:tgtEl>
                                      </p:cBhvr>
                                      <p:from x="100000" y="100000"/>
                                      <p:to x="80000" y="100000"/>
                                    </p:animScale>
                                    <p:anim by="(#ppt_h/3+#ppt_w*0.1)" calcmode="lin" valueType="num">
                                      <p:cBhvr additive="sum">
                                        <p:cTn id="61" dur="200" decel="100000" autoRev="1" fill="hold">
                                          <p:stCondLst>
                                            <p:cond delay="600"/>
                                          </p:stCondLst>
                                        </p:cTn>
                                        <p:tgtEl>
                                          <p:spTgt spid="20498"/>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pic>
        <p:nvPicPr>
          <p:cNvPr id="15362" name="Picture 2" descr="http://www.nmni.com/Images/UM-What-s-On/Collections/Botany/um_naturalsciences_images_botany_collections_h-(2).aspx"/>
          <p:cNvPicPr>
            <a:picLocks noChangeAspect="1" noChangeArrowheads="1"/>
          </p:cNvPicPr>
          <p:nvPr/>
        </p:nvPicPr>
        <p:blipFill>
          <a:blip r:embed="rId2" cstate="print"/>
          <a:srcRect/>
          <a:stretch>
            <a:fillRect/>
          </a:stretch>
        </p:blipFill>
        <p:spPr bwMode="auto">
          <a:xfrm>
            <a:off x="6400800" y="3962400"/>
            <a:ext cx="2614706" cy="2667000"/>
          </a:xfrm>
          <a:prstGeom prst="rect">
            <a:avLst/>
          </a:prstGeom>
          <a:noFill/>
        </p:spPr>
      </p:pic>
      <p:sp>
        <p:nvSpPr>
          <p:cNvPr id="2" name="Title 1"/>
          <p:cNvSpPr>
            <a:spLocks noGrp="1"/>
          </p:cNvSpPr>
          <p:nvPr>
            <p:ph type="title"/>
          </p:nvPr>
        </p:nvSpPr>
        <p:spPr>
          <a:xfrm>
            <a:off x="457200" y="274638"/>
            <a:ext cx="8382000" cy="1249362"/>
          </a:xfrm>
        </p:spPr>
        <p:txBody>
          <a:bodyPr>
            <a:normAutofit/>
          </a:bodyPr>
          <a:lstStyle/>
          <a:p>
            <a:r>
              <a:rPr lang="en-US" sz="6600" dirty="0" smtClean="0">
                <a:solidFill>
                  <a:schemeClr val="bg1"/>
                </a:solidFill>
                <a:latin typeface="Aharoni" pitchFamily="2" charset="-79"/>
                <a:cs typeface="Aharoni" pitchFamily="2" charset="-79"/>
              </a:rPr>
              <a:t>Basic Information</a:t>
            </a:r>
            <a:endParaRPr lang="en-US" sz="6600" dirty="0">
              <a:solidFill>
                <a:schemeClr val="bg1"/>
              </a:solidFill>
              <a:latin typeface="Aharoni" pitchFamily="2" charset="-79"/>
              <a:cs typeface="Aharoni" pitchFamily="2" charset="-79"/>
            </a:endParaRPr>
          </a:p>
        </p:txBody>
      </p:sp>
      <p:sp>
        <p:nvSpPr>
          <p:cNvPr id="3" name="Content Placeholder 2"/>
          <p:cNvSpPr>
            <a:spLocks noGrp="1"/>
          </p:cNvSpPr>
          <p:nvPr>
            <p:ph idx="1"/>
          </p:nvPr>
        </p:nvSpPr>
        <p:spPr/>
        <p:txBody>
          <a:bodyPr>
            <a:normAutofit lnSpcReduction="10000"/>
          </a:bodyPr>
          <a:lstStyle/>
          <a:p>
            <a:r>
              <a:rPr lang="en-US" sz="2000" b="1" u="sng" dirty="0" smtClean="0">
                <a:solidFill>
                  <a:srgbClr val="0000FF"/>
                </a:solidFill>
              </a:rPr>
              <a:t>Forensic Botany</a:t>
            </a:r>
            <a:r>
              <a:rPr lang="en-US" sz="2000" b="1" dirty="0" smtClean="0">
                <a:solidFill>
                  <a:srgbClr val="0000FF"/>
                </a:solidFill>
              </a:rPr>
              <a:t> is </a:t>
            </a:r>
            <a:r>
              <a:rPr lang="en-US" sz="2000" b="1" dirty="0" smtClean="0">
                <a:solidFill>
                  <a:srgbClr val="0000FF"/>
                </a:solidFill>
              </a:rPr>
              <a:t>the science of using plant or plant-like materials  </a:t>
            </a:r>
            <a:r>
              <a:rPr lang="en-US" sz="2000" b="1" dirty="0" smtClean="0">
                <a:solidFill>
                  <a:srgbClr val="0000FF"/>
                </a:solidFill>
              </a:rPr>
              <a:t>in solving </a:t>
            </a:r>
            <a:r>
              <a:rPr lang="en-US" sz="2000" b="1" dirty="0" smtClean="0">
                <a:solidFill>
                  <a:srgbClr val="0000FF"/>
                </a:solidFill>
              </a:rPr>
              <a:t>crimes</a:t>
            </a:r>
            <a:endParaRPr lang="en-US" sz="2000" b="1" dirty="0" smtClean="0">
              <a:solidFill>
                <a:srgbClr val="0000FF"/>
              </a:solidFill>
            </a:endParaRPr>
          </a:p>
          <a:p>
            <a:r>
              <a:rPr lang="en-US" sz="2000" b="1" dirty="0" smtClean="0">
                <a:solidFill>
                  <a:srgbClr val="0000FF"/>
                </a:solidFill>
              </a:rPr>
              <a:t>The discovery that plants can  be used in forensics is a somewhat new one, beginning to be used in depth in 1992, and much experimentation is yet to be </a:t>
            </a:r>
            <a:r>
              <a:rPr lang="en-US" sz="2000" b="1" dirty="0" smtClean="0">
                <a:solidFill>
                  <a:srgbClr val="0000FF"/>
                </a:solidFill>
              </a:rPr>
              <a:t>completed: first known case, however, was in 1935</a:t>
            </a:r>
            <a:endParaRPr lang="en-US" sz="2000" b="1" dirty="0" smtClean="0">
              <a:solidFill>
                <a:srgbClr val="0000FF"/>
              </a:solidFill>
            </a:endParaRPr>
          </a:p>
          <a:p>
            <a:r>
              <a:rPr lang="en-US" sz="2000" b="1" u="sng" dirty="0" smtClean="0">
                <a:solidFill>
                  <a:srgbClr val="0000FF"/>
                </a:solidFill>
              </a:rPr>
              <a:t>Palynology </a:t>
            </a:r>
            <a:r>
              <a:rPr lang="en-US" sz="2000" b="1" dirty="0" smtClean="0">
                <a:solidFill>
                  <a:srgbClr val="0000FF"/>
                </a:solidFill>
              </a:rPr>
              <a:t> is an inner division of botany that is used within forensic botany to help with the main points of helping to solve a crime</a:t>
            </a:r>
          </a:p>
          <a:p>
            <a:r>
              <a:rPr lang="en-US" sz="2000" b="1" dirty="0" smtClean="0">
                <a:solidFill>
                  <a:srgbClr val="0000FF"/>
                </a:solidFill>
              </a:rPr>
              <a:t>Spores, as well as small plant parts such as pollen, seeds, wood chips, leaves, and small twigs, can easily attach to a human’s clothing or can be breathed in and transported to the lungs</a:t>
            </a:r>
          </a:p>
          <a:p>
            <a:r>
              <a:rPr lang="en-US" sz="2000" b="1" u="sng" dirty="0" smtClean="0">
                <a:solidFill>
                  <a:srgbClr val="0000FF"/>
                </a:solidFill>
              </a:rPr>
              <a:t>Dendrochronology</a:t>
            </a:r>
            <a:r>
              <a:rPr lang="en-US" sz="2000" b="1" dirty="0" smtClean="0">
                <a:solidFill>
                  <a:srgbClr val="0000FF"/>
                </a:solidFill>
              </a:rPr>
              <a:t>  is a process within forensic botany where the rings of a root are counted to see how many years ago the soil was disturbed and, therefore, how long ago the body was buried: only gives us a vague idea however, often within five years </a:t>
            </a:r>
            <a:endParaRPr lang="en-US" sz="2000" b="1" u="sng" dirty="0" smtClean="0">
              <a:solidFill>
                <a:srgbClr val="0000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linds(horizontal)">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latin typeface="Felix Titling" pitchFamily="82" charset="0"/>
              </a:rPr>
              <a:t>How can it help?</a:t>
            </a:r>
            <a:endParaRPr lang="en-US" dirty="0">
              <a:solidFill>
                <a:schemeClr val="bg1"/>
              </a:solidFill>
              <a:latin typeface="Felix Titling" pitchFamily="82" charset="0"/>
            </a:endParaRPr>
          </a:p>
        </p:txBody>
      </p:sp>
      <p:sp>
        <p:nvSpPr>
          <p:cNvPr id="3" name="Content Placeholder 2"/>
          <p:cNvSpPr>
            <a:spLocks noGrp="1"/>
          </p:cNvSpPr>
          <p:nvPr>
            <p:ph idx="1"/>
          </p:nvPr>
        </p:nvSpPr>
        <p:spPr/>
        <p:txBody>
          <a:bodyPr>
            <a:normAutofit/>
          </a:bodyPr>
          <a:lstStyle/>
          <a:p>
            <a:r>
              <a:rPr lang="en-US" sz="2000" dirty="0" smtClean="0">
                <a:solidFill>
                  <a:schemeClr val="bg1"/>
                </a:solidFill>
                <a:latin typeface="Kimberley" pitchFamily="2" charset="0"/>
              </a:rPr>
              <a:t>The science of Forensic Botany can be used to help in a crime in a variety of ways:</a:t>
            </a:r>
          </a:p>
          <a:p>
            <a:pPr lvl="1"/>
            <a:r>
              <a:rPr lang="en-US" sz="1600" dirty="0" smtClean="0">
                <a:solidFill>
                  <a:schemeClr val="bg1"/>
                </a:solidFill>
                <a:latin typeface="Kimberley" pitchFamily="2" charset="0"/>
              </a:rPr>
              <a:t>Geographical Location </a:t>
            </a:r>
          </a:p>
          <a:p>
            <a:pPr lvl="1"/>
            <a:r>
              <a:rPr lang="en-US" sz="1600" dirty="0" smtClean="0">
                <a:solidFill>
                  <a:schemeClr val="bg1"/>
                </a:solidFill>
                <a:latin typeface="Kimberley" pitchFamily="2" charset="0"/>
              </a:rPr>
              <a:t>Season or time</a:t>
            </a:r>
          </a:p>
          <a:p>
            <a:pPr lvl="1"/>
            <a:r>
              <a:rPr lang="en-US" sz="1600" dirty="0" smtClean="0">
                <a:solidFill>
                  <a:schemeClr val="bg1"/>
                </a:solidFill>
                <a:latin typeface="Kimberley" pitchFamily="2" charset="0"/>
              </a:rPr>
              <a:t>Whether or not a body has been moved</a:t>
            </a:r>
          </a:p>
          <a:p>
            <a:pPr lvl="1"/>
            <a:r>
              <a:rPr lang="en-US" sz="1600" dirty="0" smtClean="0">
                <a:solidFill>
                  <a:schemeClr val="bg1"/>
                </a:solidFill>
                <a:latin typeface="Kimberley" pitchFamily="2" charset="0"/>
              </a:rPr>
              <a:t>How long a body has been buried</a:t>
            </a:r>
          </a:p>
          <a:p>
            <a:pPr lvl="1"/>
            <a:r>
              <a:rPr lang="en-US" sz="1600" dirty="0" smtClean="0">
                <a:solidFill>
                  <a:schemeClr val="bg1"/>
                </a:solidFill>
                <a:latin typeface="Kimberley" pitchFamily="2" charset="0"/>
              </a:rPr>
              <a:t>Whether a specific suspect was present at the crime</a:t>
            </a:r>
          </a:p>
          <a:p>
            <a:pPr lvl="1"/>
            <a:r>
              <a:rPr lang="en-US" sz="1600" dirty="0" smtClean="0">
                <a:solidFill>
                  <a:schemeClr val="bg1"/>
                </a:solidFill>
                <a:latin typeface="Kimberley" pitchFamily="2" charset="0"/>
              </a:rPr>
              <a:t>How the person died</a:t>
            </a:r>
          </a:p>
          <a:p>
            <a:pPr lvl="1"/>
            <a:r>
              <a:rPr lang="en-US" sz="1600" dirty="0" smtClean="0">
                <a:solidFill>
                  <a:schemeClr val="bg1"/>
                </a:solidFill>
                <a:latin typeface="Kimberley" pitchFamily="2" charset="0"/>
              </a:rPr>
              <a:t>Can be used to confirm or disprove a witness’s statements</a:t>
            </a:r>
            <a:endParaRPr lang="en-US" sz="1600" dirty="0">
              <a:solidFill>
                <a:schemeClr val="bg1"/>
              </a:solidFill>
              <a:latin typeface="Kimberley" pitchFamily="2" charset="0"/>
            </a:endParaRPr>
          </a:p>
          <a:p>
            <a:pPr lvl="1"/>
            <a:r>
              <a:rPr lang="en-US" sz="1600" dirty="0" smtClean="0">
                <a:solidFill>
                  <a:schemeClr val="bg1"/>
                </a:solidFill>
                <a:latin typeface="Kimberley" pitchFamily="2" charset="0"/>
              </a:rPr>
              <a:t>Can be used as evidence in court </a:t>
            </a:r>
          </a:p>
          <a:p>
            <a:pPr lvl="1"/>
            <a:r>
              <a:rPr lang="en-US" sz="1600" dirty="0" smtClean="0">
                <a:solidFill>
                  <a:schemeClr val="bg1"/>
                </a:solidFill>
                <a:latin typeface="Kimberley" pitchFamily="2" charset="0"/>
              </a:rPr>
              <a:t>Plant materials can easily be traced on a suspect’s clothing, possessions, or even, with a simple stomach x-ray, within a suspect’s lungs and abdominal </a:t>
            </a:r>
            <a:r>
              <a:rPr lang="en-US" sz="1600" dirty="0" smtClean="0">
                <a:solidFill>
                  <a:schemeClr val="bg1"/>
                </a:solidFill>
                <a:latin typeface="Kimberley" pitchFamily="2" charset="0"/>
              </a:rPr>
              <a:t>area</a:t>
            </a:r>
            <a:endParaRPr lang="en-US" sz="1600" dirty="0" smtClean="0">
              <a:solidFill>
                <a:schemeClr val="bg1"/>
              </a:solidFill>
              <a:latin typeface="Kimberley" pitchFamily="2" charset="0"/>
            </a:endParaRPr>
          </a:p>
        </p:txBody>
      </p:sp>
      <p:pic>
        <p:nvPicPr>
          <p:cNvPr id="14338" name="Picture 2" descr="http://announce.botany.org/planttalkingpoints/images/Forensic3.jpg">
            <a:hlinkClick r:id="rId2"/>
          </p:cNvPr>
          <p:cNvPicPr>
            <a:picLocks noChangeAspect="1" noChangeArrowheads="1"/>
          </p:cNvPicPr>
          <p:nvPr/>
        </p:nvPicPr>
        <p:blipFill>
          <a:blip r:embed="rId3" cstate="print"/>
          <a:srcRect l="2168" t="2597" r="2439" b="22078"/>
          <a:stretch>
            <a:fillRect/>
          </a:stretch>
        </p:blipFill>
        <p:spPr bwMode="auto">
          <a:xfrm>
            <a:off x="6600497" y="2133600"/>
            <a:ext cx="2543503" cy="1676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53"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6" presetClass="entr" presetSubtype="0" fill="hold" nodeType="clickEffect">
                                  <p:stCondLst>
                                    <p:cond delay="0"/>
                                  </p:stCondLst>
                                  <p:iterate type="lt">
                                    <p:tmPct val="10000"/>
                                  </p:iterate>
                                  <p:childTnLst>
                                    <p:set>
                                      <p:cBhvr>
                                        <p:cTn id="21" dur="1" fill="hold">
                                          <p:stCondLst>
                                            <p:cond delay="0"/>
                                          </p:stCondLst>
                                        </p:cTn>
                                        <p:tgtEl>
                                          <p:spTgt spid="3">
                                            <p:txEl>
                                              <p:pRg st="1" end="1"/>
                                            </p:txEl>
                                          </p:spTgt>
                                        </p:tgtEl>
                                        <p:attrNameLst>
                                          <p:attrName>style.visibility</p:attrName>
                                        </p:attrNameLst>
                                      </p:cBhvr>
                                      <p:to>
                                        <p:strVal val="visible"/>
                                      </p:to>
                                    </p:set>
                                    <p:anim by="(-#ppt_w*2)" calcmode="lin" valueType="num">
                                      <p:cBhvr rctx="PPT">
                                        <p:cTn id="22" dur="500" autoRev="1" fill="hold">
                                          <p:stCondLst>
                                            <p:cond delay="0"/>
                                          </p:stCondLst>
                                        </p:cTn>
                                        <p:tgtEl>
                                          <p:spTgt spid="3">
                                            <p:txEl>
                                              <p:pRg st="1" end="1"/>
                                            </p:txEl>
                                          </p:spTgt>
                                        </p:tgtEl>
                                        <p:attrNameLst>
                                          <p:attrName>ppt_w</p:attrName>
                                        </p:attrNameLst>
                                      </p:cBhvr>
                                    </p:anim>
                                    <p:anim by="(#ppt_w*0.50)" calcmode="lin" valueType="num">
                                      <p:cBhvr>
                                        <p:cTn id="23" dur="500" decel="50000" autoRev="1" fill="hold">
                                          <p:stCondLst>
                                            <p:cond delay="0"/>
                                          </p:stCondLst>
                                        </p:cTn>
                                        <p:tgtEl>
                                          <p:spTgt spid="3">
                                            <p:txEl>
                                              <p:pRg st="1" end="1"/>
                                            </p:txEl>
                                          </p:spTgt>
                                        </p:tgtEl>
                                        <p:attrNameLst>
                                          <p:attrName>ppt_x</p:attrName>
                                        </p:attrNameLst>
                                      </p:cBhvr>
                                    </p:anim>
                                    <p:anim from="(-#ppt_h/2)" to="(#ppt_y)" calcmode="lin" valueType="num">
                                      <p:cBhvr>
                                        <p:cTn id="24" dur="1000" fill="hold">
                                          <p:stCondLst>
                                            <p:cond delay="0"/>
                                          </p:stCondLst>
                                        </p:cTn>
                                        <p:tgtEl>
                                          <p:spTgt spid="3">
                                            <p:txEl>
                                              <p:pRg st="1" end="1"/>
                                            </p:txEl>
                                          </p:spTgt>
                                        </p:tgtEl>
                                        <p:attrNameLst>
                                          <p:attrName>ppt_y</p:attrName>
                                        </p:attrNameLst>
                                      </p:cBhvr>
                                    </p:anim>
                                    <p:animRot by="21600000">
                                      <p:cBhvr>
                                        <p:cTn id="25" dur="1000" fill="hold">
                                          <p:stCondLst>
                                            <p:cond delay="0"/>
                                          </p:stCondLst>
                                        </p:cTn>
                                        <p:tgtEl>
                                          <p:spTgt spid="3">
                                            <p:txEl>
                                              <p:pRg st="1" end="1"/>
                                            </p:txEl>
                                          </p:spTgt>
                                        </p:tgtEl>
                                        <p:attrNameLst>
                                          <p:attrName>r</p:attrName>
                                        </p:attrNameLst>
                                      </p:cBhvr>
                                    </p:animRot>
                                  </p:childTnLst>
                                </p:cTn>
                              </p:par>
                            </p:childTnLst>
                          </p:cTn>
                        </p:par>
                      </p:childTnLst>
                    </p:cTn>
                  </p:par>
                  <p:par>
                    <p:cTn id="26" fill="hold">
                      <p:stCondLst>
                        <p:cond delay="indefinite"/>
                      </p:stCondLst>
                      <p:childTnLst>
                        <p:par>
                          <p:cTn id="27" fill="hold">
                            <p:stCondLst>
                              <p:cond delay="0"/>
                            </p:stCondLst>
                            <p:childTnLst>
                              <p:par>
                                <p:cTn id="28" presetID="56" presetClass="entr" presetSubtype="0" fill="hold" nodeType="clickEffect">
                                  <p:stCondLst>
                                    <p:cond delay="0"/>
                                  </p:stCondLst>
                                  <p:iterate type="lt">
                                    <p:tmPct val="10000"/>
                                  </p:iterate>
                                  <p:childTnLst>
                                    <p:set>
                                      <p:cBhvr>
                                        <p:cTn id="29" dur="1" fill="hold">
                                          <p:stCondLst>
                                            <p:cond delay="0"/>
                                          </p:stCondLst>
                                        </p:cTn>
                                        <p:tgtEl>
                                          <p:spTgt spid="3">
                                            <p:txEl>
                                              <p:pRg st="2" end="2"/>
                                            </p:txEl>
                                          </p:spTgt>
                                        </p:tgtEl>
                                        <p:attrNameLst>
                                          <p:attrName>style.visibility</p:attrName>
                                        </p:attrNameLst>
                                      </p:cBhvr>
                                      <p:to>
                                        <p:strVal val="visible"/>
                                      </p:to>
                                    </p:set>
                                    <p:anim by="(-#ppt_w*2)" calcmode="lin" valueType="num">
                                      <p:cBhvr rctx="PPT">
                                        <p:cTn id="30" dur="500" autoRev="1" fill="hold">
                                          <p:stCondLst>
                                            <p:cond delay="0"/>
                                          </p:stCondLst>
                                        </p:cTn>
                                        <p:tgtEl>
                                          <p:spTgt spid="3">
                                            <p:txEl>
                                              <p:pRg st="2" end="2"/>
                                            </p:txEl>
                                          </p:spTgt>
                                        </p:tgtEl>
                                        <p:attrNameLst>
                                          <p:attrName>ppt_w</p:attrName>
                                        </p:attrNameLst>
                                      </p:cBhvr>
                                    </p:anim>
                                    <p:anim by="(#ppt_w*0.50)" calcmode="lin" valueType="num">
                                      <p:cBhvr>
                                        <p:cTn id="31" dur="500" decel="50000" autoRev="1" fill="hold">
                                          <p:stCondLst>
                                            <p:cond delay="0"/>
                                          </p:stCondLst>
                                        </p:cTn>
                                        <p:tgtEl>
                                          <p:spTgt spid="3">
                                            <p:txEl>
                                              <p:pRg st="2" end="2"/>
                                            </p:txEl>
                                          </p:spTgt>
                                        </p:tgtEl>
                                        <p:attrNameLst>
                                          <p:attrName>ppt_x</p:attrName>
                                        </p:attrNameLst>
                                      </p:cBhvr>
                                    </p:anim>
                                    <p:anim from="(-#ppt_h/2)" to="(#ppt_y)" calcmode="lin" valueType="num">
                                      <p:cBhvr>
                                        <p:cTn id="32" dur="1000" fill="hold">
                                          <p:stCondLst>
                                            <p:cond delay="0"/>
                                          </p:stCondLst>
                                        </p:cTn>
                                        <p:tgtEl>
                                          <p:spTgt spid="3">
                                            <p:txEl>
                                              <p:pRg st="2" end="2"/>
                                            </p:txEl>
                                          </p:spTgt>
                                        </p:tgtEl>
                                        <p:attrNameLst>
                                          <p:attrName>ppt_y</p:attrName>
                                        </p:attrNameLst>
                                      </p:cBhvr>
                                    </p:anim>
                                    <p:animRot by="21600000">
                                      <p:cBhvr>
                                        <p:cTn id="33" dur="1000" fill="hold">
                                          <p:stCondLst>
                                            <p:cond delay="0"/>
                                          </p:stCondLst>
                                        </p:cTn>
                                        <p:tgtEl>
                                          <p:spTgt spid="3">
                                            <p:txEl>
                                              <p:pRg st="2" end="2"/>
                                            </p:txEl>
                                          </p:spTgt>
                                        </p:tgtEl>
                                        <p:attrNameLst>
                                          <p:attrName>r</p:attrName>
                                        </p:attrNameLst>
                                      </p:cBhvr>
                                    </p:animRot>
                                  </p:childTnLst>
                                </p:cTn>
                              </p:par>
                            </p:childTnLst>
                          </p:cTn>
                        </p:par>
                      </p:childTnLst>
                    </p:cTn>
                  </p:par>
                  <p:par>
                    <p:cTn id="34" fill="hold">
                      <p:stCondLst>
                        <p:cond delay="indefinite"/>
                      </p:stCondLst>
                      <p:childTnLst>
                        <p:par>
                          <p:cTn id="35" fill="hold">
                            <p:stCondLst>
                              <p:cond delay="0"/>
                            </p:stCondLst>
                            <p:childTnLst>
                              <p:par>
                                <p:cTn id="36" presetID="56" presetClass="entr" presetSubtype="0" fill="hold" nodeType="clickEffect">
                                  <p:stCondLst>
                                    <p:cond delay="0"/>
                                  </p:stCondLst>
                                  <p:iterate type="lt">
                                    <p:tmPct val="10000"/>
                                  </p:iterate>
                                  <p:childTnLst>
                                    <p:set>
                                      <p:cBhvr>
                                        <p:cTn id="37" dur="1" fill="hold">
                                          <p:stCondLst>
                                            <p:cond delay="0"/>
                                          </p:stCondLst>
                                        </p:cTn>
                                        <p:tgtEl>
                                          <p:spTgt spid="3">
                                            <p:txEl>
                                              <p:pRg st="3" end="3"/>
                                            </p:txEl>
                                          </p:spTgt>
                                        </p:tgtEl>
                                        <p:attrNameLst>
                                          <p:attrName>style.visibility</p:attrName>
                                        </p:attrNameLst>
                                      </p:cBhvr>
                                      <p:to>
                                        <p:strVal val="visible"/>
                                      </p:to>
                                    </p:set>
                                    <p:anim by="(-#ppt_w*2)" calcmode="lin" valueType="num">
                                      <p:cBhvr rctx="PPT">
                                        <p:cTn id="38" dur="500" autoRev="1" fill="hold">
                                          <p:stCondLst>
                                            <p:cond delay="0"/>
                                          </p:stCondLst>
                                        </p:cTn>
                                        <p:tgtEl>
                                          <p:spTgt spid="3">
                                            <p:txEl>
                                              <p:pRg st="3" end="3"/>
                                            </p:txEl>
                                          </p:spTgt>
                                        </p:tgtEl>
                                        <p:attrNameLst>
                                          <p:attrName>ppt_w</p:attrName>
                                        </p:attrNameLst>
                                      </p:cBhvr>
                                    </p:anim>
                                    <p:anim by="(#ppt_w*0.50)" calcmode="lin" valueType="num">
                                      <p:cBhvr>
                                        <p:cTn id="39" dur="500" decel="50000" autoRev="1" fill="hold">
                                          <p:stCondLst>
                                            <p:cond delay="0"/>
                                          </p:stCondLst>
                                        </p:cTn>
                                        <p:tgtEl>
                                          <p:spTgt spid="3">
                                            <p:txEl>
                                              <p:pRg st="3" end="3"/>
                                            </p:txEl>
                                          </p:spTgt>
                                        </p:tgtEl>
                                        <p:attrNameLst>
                                          <p:attrName>ppt_x</p:attrName>
                                        </p:attrNameLst>
                                      </p:cBhvr>
                                    </p:anim>
                                    <p:anim from="(-#ppt_h/2)" to="(#ppt_y)" calcmode="lin" valueType="num">
                                      <p:cBhvr>
                                        <p:cTn id="40" dur="1000" fill="hold">
                                          <p:stCondLst>
                                            <p:cond delay="0"/>
                                          </p:stCondLst>
                                        </p:cTn>
                                        <p:tgtEl>
                                          <p:spTgt spid="3">
                                            <p:txEl>
                                              <p:pRg st="3" end="3"/>
                                            </p:txEl>
                                          </p:spTgt>
                                        </p:tgtEl>
                                        <p:attrNameLst>
                                          <p:attrName>ppt_y</p:attrName>
                                        </p:attrNameLst>
                                      </p:cBhvr>
                                    </p:anim>
                                    <p:animRot by="21600000">
                                      <p:cBhvr>
                                        <p:cTn id="41" dur="1000" fill="hold">
                                          <p:stCondLst>
                                            <p:cond delay="0"/>
                                          </p:stCondLst>
                                        </p:cTn>
                                        <p:tgtEl>
                                          <p:spTgt spid="3">
                                            <p:txEl>
                                              <p:pRg st="3" end="3"/>
                                            </p:txEl>
                                          </p:spTgt>
                                        </p:tgtEl>
                                        <p:attrNameLst>
                                          <p:attrName>r</p:attrName>
                                        </p:attrNameLst>
                                      </p:cBhvr>
                                    </p:animRot>
                                  </p:childTnLst>
                                </p:cTn>
                              </p:par>
                            </p:childTnLst>
                          </p:cTn>
                        </p:par>
                      </p:childTnLst>
                    </p:cTn>
                  </p:par>
                  <p:par>
                    <p:cTn id="42" fill="hold">
                      <p:stCondLst>
                        <p:cond delay="indefinite"/>
                      </p:stCondLst>
                      <p:childTnLst>
                        <p:par>
                          <p:cTn id="43" fill="hold">
                            <p:stCondLst>
                              <p:cond delay="0"/>
                            </p:stCondLst>
                            <p:childTnLst>
                              <p:par>
                                <p:cTn id="44" presetID="56" presetClass="entr" presetSubtype="0" fill="hold" nodeType="clickEffect">
                                  <p:stCondLst>
                                    <p:cond delay="0"/>
                                  </p:stCondLst>
                                  <p:iterate type="lt">
                                    <p:tmPct val="10000"/>
                                  </p:iterate>
                                  <p:childTnLst>
                                    <p:set>
                                      <p:cBhvr>
                                        <p:cTn id="45" dur="1" fill="hold">
                                          <p:stCondLst>
                                            <p:cond delay="0"/>
                                          </p:stCondLst>
                                        </p:cTn>
                                        <p:tgtEl>
                                          <p:spTgt spid="3">
                                            <p:txEl>
                                              <p:pRg st="4" end="4"/>
                                            </p:txEl>
                                          </p:spTgt>
                                        </p:tgtEl>
                                        <p:attrNameLst>
                                          <p:attrName>style.visibility</p:attrName>
                                        </p:attrNameLst>
                                      </p:cBhvr>
                                      <p:to>
                                        <p:strVal val="visible"/>
                                      </p:to>
                                    </p:set>
                                    <p:anim by="(-#ppt_w*2)" calcmode="lin" valueType="num">
                                      <p:cBhvr rctx="PPT">
                                        <p:cTn id="46" dur="500" autoRev="1" fill="hold">
                                          <p:stCondLst>
                                            <p:cond delay="0"/>
                                          </p:stCondLst>
                                        </p:cTn>
                                        <p:tgtEl>
                                          <p:spTgt spid="3">
                                            <p:txEl>
                                              <p:pRg st="4" end="4"/>
                                            </p:txEl>
                                          </p:spTgt>
                                        </p:tgtEl>
                                        <p:attrNameLst>
                                          <p:attrName>ppt_w</p:attrName>
                                        </p:attrNameLst>
                                      </p:cBhvr>
                                    </p:anim>
                                    <p:anim by="(#ppt_w*0.50)" calcmode="lin" valueType="num">
                                      <p:cBhvr>
                                        <p:cTn id="47" dur="500" decel="50000" autoRev="1" fill="hold">
                                          <p:stCondLst>
                                            <p:cond delay="0"/>
                                          </p:stCondLst>
                                        </p:cTn>
                                        <p:tgtEl>
                                          <p:spTgt spid="3">
                                            <p:txEl>
                                              <p:pRg st="4" end="4"/>
                                            </p:txEl>
                                          </p:spTgt>
                                        </p:tgtEl>
                                        <p:attrNameLst>
                                          <p:attrName>ppt_x</p:attrName>
                                        </p:attrNameLst>
                                      </p:cBhvr>
                                    </p:anim>
                                    <p:anim from="(-#ppt_h/2)" to="(#ppt_y)" calcmode="lin" valueType="num">
                                      <p:cBhvr>
                                        <p:cTn id="48" dur="1000" fill="hold">
                                          <p:stCondLst>
                                            <p:cond delay="0"/>
                                          </p:stCondLst>
                                        </p:cTn>
                                        <p:tgtEl>
                                          <p:spTgt spid="3">
                                            <p:txEl>
                                              <p:pRg st="4" end="4"/>
                                            </p:txEl>
                                          </p:spTgt>
                                        </p:tgtEl>
                                        <p:attrNameLst>
                                          <p:attrName>ppt_y</p:attrName>
                                        </p:attrNameLst>
                                      </p:cBhvr>
                                    </p:anim>
                                    <p:animRot by="21600000">
                                      <p:cBhvr>
                                        <p:cTn id="49" dur="1000" fill="hold">
                                          <p:stCondLst>
                                            <p:cond delay="0"/>
                                          </p:stCondLst>
                                        </p:cTn>
                                        <p:tgtEl>
                                          <p:spTgt spid="3">
                                            <p:txEl>
                                              <p:pRg st="4" end="4"/>
                                            </p:txEl>
                                          </p:spTgt>
                                        </p:tgtEl>
                                        <p:attrNameLst>
                                          <p:attrName>r</p:attrName>
                                        </p:attrNameLst>
                                      </p:cBhvr>
                                    </p:animRot>
                                  </p:childTnLst>
                                </p:cTn>
                              </p:par>
                            </p:childTnLst>
                          </p:cTn>
                        </p:par>
                      </p:childTnLst>
                    </p:cTn>
                  </p:par>
                  <p:par>
                    <p:cTn id="50" fill="hold">
                      <p:stCondLst>
                        <p:cond delay="indefinite"/>
                      </p:stCondLst>
                      <p:childTnLst>
                        <p:par>
                          <p:cTn id="51" fill="hold">
                            <p:stCondLst>
                              <p:cond delay="0"/>
                            </p:stCondLst>
                            <p:childTnLst>
                              <p:par>
                                <p:cTn id="52" presetID="56" presetClass="entr" presetSubtype="0" fill="hold" nodeType="clickEffect">
                                  <p:stCondLst>
                                    <p:cond delay="0"/>
                                  </p:stCondLst>
                                  <p:iterate type="lt">
                                    <p:tmPct val="10000"/>
                                  </p:iterate>
                                  <p:childTnLst>
                                    <p:set>
                                      <p:cBhvr>
                                        <p:cTn id="53" dur="1" fill="hold">
                                          <p:stCondLst>
                                            <p:cond delay="0"/>
                                          </p:stCondLst>
                                        </p:cTn>
                                        <p:tgtEl>
                                          <p:spTgt spid="3">
                                            <p:txEl>
                                              <p:pRg st="5" end="5"/>
                                            </p:txEl>
                                          </p:spTgt>
                                        </p:tgtEl>
                                        <p:attrNameLst>
                                          <p:attrName>style.visibility</p:attrName>
                                        </p:attrNameLst>
                                      </p:cBhvr>
                                      <p:to>
                                        <p:strVal val="visible"/>
                                      </p:to>
                                    </p:set>
                                    <p:anim by="(-#ppt_w*2)" calcmode="lin" valueType="num">
                                      <p:cBhvr rctx="PPT">
                                        <p:cTn id="54" dur="500" autoRev="1" fill="hold">
                                          <p:stCondLst>
                                            <p:cond delay="0"/>
                                          </p:stCondLst>
                                        </p:cTn>
                                        <p:tgtEl>
                                          <p:spTgt spid="3">
                                            <p:txEl>
                                              <p:pRg st="5" end="5"/>
                                            </p:txEl>
                                          </p:spTgt>
                                        </p:tgtEl>
                                        <p:attrNameLst>
                                          <p:attrName>ppt_w</p:attrName>
                                        </p:attrNameLst>
                                      </p:cBhvr>
                                    </p:anim>
                                    <p:anim by="(#ppt_w*0.50)" calcmode="lin" valueType="num">
                                      <p:cBhvr>
                                        <p:cTn id="55" dur="500" decel="50000" autoRev="1" fill="hold">
                                          <p:stCondLst>
                                            <p:cond delay="0"/>
                                          </p:stCondLst>
                                        </p:cTn>
                                        <p:tgtEl>
                                          <p:spTgt spid="3">
                                            <p:txEl>
                                              <p:pRg st="5" end="5"/>
                                            </p:txEl>
                                          </p:spTgt>
                                        </p:tgtEl>
                                        <p:attrNameLst>
                                          <p:attrName>ppt_x</p:attrName>
                                        </p:attrNameLst>
                                      </p:cBhvr>
                                    </p:anim>
                                    <p:anim from="(-#ppt_h/2)" to="(#ppt_y)" calcmode="lin" valueType="num">
                                      <p:cBhvr>
                                        <p:cTn id="56" dur="1000" fill="hold">
                                          <p:stCondLst>
                                            <p:cond delay="0"/>
                                          </p:stCondLst>
                                        </p:cTn>
                                        <p:tgtEl>
                                          <p:spTgt spid="3">
                                            <p:txEl>
                                              <p:pRg st="5" end="5"/>
                                            </p:txEl>
                                          </p:spTgt>
                                        </p:tgtEl>
                                        <p:attrNameLst>
                                          <p:attrName>ppt_y</p:attrName>
                                        </p:attrNameLst>
                                      </p:cBhvr>
                                    </p:anim>
                                    <p:animRot by="21600000">
                                      <p:cBhvr>
                                        <p:cTn id="57" dur="1000" fill="hold">
                                          <p:stCondLst>
                                            <p:cond delay="0"/>
                                          </p:stCondLst>
                                        </p:cTn>
                                        <p:tgtEl>
                                          <p:spTgt spid="3">
                                            <p:txEl>
                                              <p:pRg st="5" end="5"/>
                                            </p:txEl>
                                          </p:spTgt>
                                        </p:tgtEl>
                                        <p:attrNameLst>
                                          <p:attrName>r</p:attrName>
                                        </p:attrNameLst>
                                      </p:cBhvr>
                                    </p:animRot>
                                  </p:childTnLst>
                                </p:cTn>
                              </p:par>
                            </p:childTnLst>
                          </p:cTn>
                        </p:par>
                      </p:childTnLst>
                    </p:cTn>
                  </p:par>
                  <p:par>
                    <p:cTn id="58" fill="hold">
                      <p:stCondLst>
                        <p:cond delay="indefinite"/>
                      </p:stCondLst>
                      <p:childTnLst>
                        <p:par>
                          <p:cTn id="59" fill="hold">
                            <p:stCondLst>
                              <p:cond delay="0"/>
                            </p:stCondLst>
                            <p:childTnLst>
                              <p:par>
                                <p:cTn id="60" presetID="56" presetClass="entr" presetSubtype="0" fill="hold" nodeType="clickEffect">
                                  <p:stCondLst>
                                    <p:cond delay="0"/>
                                  </p:stCondLst>
                                  <p:iterate type="lt">
                                    <p:tmPct val="10000"/>
                                  </p:iterate>
                                  <p:childTnLst>
                                    <p:set>
                                      <p:cBhvr>
                                        <p:cTn id="61" dur="1" fill="hold">
                                          <p:stCondLst>
                                            <p:cond delay="0"/>
                                          </p:stCondLst>
                                        </p:cTn>
                                        <p:tgtEl>
                                          <p:spTgt spid="3">
                                            <p:txEl>
                                              <p:pRg st="6" end="6"/>
                                            </p:txEl>
                                          </p:spTgt>
                                        </p:tgtEl>
                                        <p:attrNameLst>
                                          <p:attrName>style.visibility</p:attrName>
                                        </p:attrNameLst>
                                      </p:cBhvr>
                                      <p:to>
                                        <p:strVal val="visible"/>
                                      </p:to>
                                    </p:set>
                                    <p:anim by="(-#ppt_w*2)" calcmode="lin" valueType="num">
                                      <p:cBhvr rctx="PPT">
                                        <p:cTn id="62" dur="500" autoRev="1" fill="hold">
                                          <p:stCondLst>
                                            <p:cond delay="0"/>
                                          </p:stCondLst>
                                        </p:cTn>
                                        <p:tgtEl>
                                          <p:spTgt spid="3">
                                            <p:txEl>
                                              <p:pRg st="6" end="6"/>
                                            </p:txEl>
                                          </p:spTgt>
                                        </p:tgtEl>
                                        <p:attrNameLst>
                                          <p:attrName>ppt_w</p:attrName>
                                        </p:attrNameLst>
                                      </p:cBhvr>
                                    </p:anim>
                                    <p:anim by="(#ppt_w*0.50)" calcmode="lin" valueType="num">
                                      <p:cBhvr>
                                        <p:cTn id="63" dur="500" decel="50000" autoRev="1" fill="hold">
                                          <p:stCondLst>
                                            <p:cond delay="0"/>
                                          </p:stCondLst>
                                        </p:cTn>
                                        <p:tgtEl>
                                          <p:spTgt spid="3">
                                            <p:txEl>
                                              <p:pRg st="6" end="6"/>
                                            </p:txEl>
                                          </p:spTgt>
                                        </p:tgtEl>
                                        <p:attrNameLst>
                                          <p:attrName>ppt_x</p:attrName>
                                        </p:attrNameLst>
                                      </p:cBhvr>
                                    </p:anim>
                                    <p:anim from="(-#ppt_h/2)" to="(#ppt_y)" calcmode="lin" valueType="num">
                                      <p:cBhvr>
                                        <p:cTn id="64" dur="1000" fill="hold">
                                          <p:stCondLst>
                                            <p:cond delay="0"/>
                                          </p:stCondLst>
                                        </p:cTn>
                                        <p:tgtEl>
                                          <p:spTgt spid="3">
                                            <p:txEl>
                                              <p:pRg st="6" end="6"/>
                                            </p:txEl>
                                          </p:spTgt>
                                        </p:tgtEl>
                                        <p:attrNameLst>
                                          <p:attrName>ppt_y</p:attrName>
                                        </p:attrNameLst>
                                      </p:cBhvr>
                                    </p:anim>
                                    <p:animRot by="21600000">
                                      <p:cBhvr>
                                        <p:cTn id="65" dur="1000" fill="hold">
                                          <p:stCondLst>
                                            <p:cond delay="0"/>
                                          </p:stCondLst>
                                        </p:cTn>
                                        <p:tgtEl>
                                          <p:spTgt spid="3">
                                            <p:txEl>
                                              <p:pRg st="6" end="6"/>
                                            </p:txEl>
                                          </p:spTgt>
                                        </p:tgtEl>
                                        <p:attrNameLst>
                                          <p:attrName>r</p:attrName>
                                        </p:attrNameLst>
                                      </p:cBhvr>
                                    </p:animRot>
                                  </p:childTnLst>
                                </p:cTn>
                              </p:par>
                            </p:childTnLst>
                          </p:cTn>
                        </p:par>
                      </p:childTnLst>
                    </p:cTn>
                  </p:par>
                  <p:par>
                    <p:cTn id="66" fill="hold">
                      <p:stCondLst>
                        <p:cond delay="indefinite"/>
                      </p:stCondLst>
                      <p:childTnLst>
                        <p:par>
                          <p:cTn id="67" fill="hold">
                            <p:stCondLst>
                              <p:cond delay="0"/>
                            </p:stCondLst>
                            <p:childTnLst>
                              <p:par>
                                <p:cTn id="68" presetID="56" presetClass="entr" presetSubtype="0" fill="hold" nodeType="clickEffect">
                                  <p:stCondLst>
                                    <p:cond delay="0"/>
                                  </p:stCondLst>
                                  <p:iterate type="lt">
                                    <p:tmPct val="10000"/>
                                  </p:iterate>
                                  <p:childTnLst>
                                    <p:set>
                                      <p:cBhvr>
                                        <p:cTn id="69" dur="1" fill="hold">
                                          <p:stCondLst>
                                            <p:cond delay="0"/>
                                          </p:stCondLst>
                                        </p:cTn>
                                        <p:tgtEl>
                                          <p:spTgt spid="3">
                                            <p:txEl>
                                              <p:pRg st="7" end="7"/>
                                            </p:txEl>
                                          </p:spTgt>
                                        </p:tgtEl>
                                        <p:attrNameLst>
                                          <p:attrName>style.visibility</p:attrName>
                                        </p:attrNameLst>
                                      </p:cBhvr>
                                      <p:to>
                                        <p:strVal val="visible"/>
                                      </p:to>
                                    </p:set>
                                    <p:anim by="(-#ppt_w*2)" calcmode="lin" valueType="num">
                                      <p:cBhvr rctx="PPT">
                                        <p:cTn id="70" dur="500" autoRev="1" fill="hold">
                                          <p:stCondLst>
                                            <p:cond delay="0"/>
                                          </p:stCondLst>
                                        </p:cTn>
                                        <p:tgtEl>
                                          <p:spTgt spid="3">
                                            <p:txEl>
                                              <p:pRg st="7" end="7"/>
                                            </p:txEl>
                                          </p:spTgt>
                                        </p:tgtEl>
                                        <p:attrNameLst>
                                          <p:attrName>ppt_w</p:attrName>
                                        </p:attrNameLst>
                                      </p:cBhvr>
                                    </p:anim>
                                    <p:anim by="(#ppt_w*0.50)" calcmode="lin" valueType="num">
                                      <p:cBhvr>
                                        <p:cTn id="71" dur="500" decel="50000" autoRev="1" fill="hold">
                                          <p:stCondLst>
                                            <p:cond delay="0"/>
                                          </p:stCondLst>
                                        </p:cTn>
                                        <p:tgtEl>
                                          <p:spTgt spid="3">
                                            <p:txEl>
                                              <p:pRg st="7" end="7"/>
                                            </p:txEl>
                                          </p:spTgt>
                                        </p:tgtEl>
                                        <p:attrNameLst>
                                          <p:attrName>ppt_x</p:attrName>
                                        </p:attrNameLst>
                                      </p:cBhvr>
                                    </p:anim>
                                    <p:anim from="(-#ppt_h/2)" to="(#ppt_y)" calcmode="lin" valueType="num">
                                      <p:cBhvr>
                                        <p:cTn id="72" dur="1000" fill="hold">
                                          <p:stCondLst>
                                            <p:cond delay="0"/>
                                          </p:stCondLst>
                                        </p:cTn>
                                        <p:tgtEl>
                                          <p:spTgt spid="3">
                                            <p:txEl>
                                              <p:pRg st="7" end="7"/>
                                            </p:txEl>
                                          </p:spTgt>
                                        </p:tgtEl>
                                        <p:attrNameLst>
                                          <p:attrName>ppt_y</p:attrName>
                                        </p:attrNameLst>
                                      </p:cBhvr>
                                    </p:anim>
                                    <p:animRot by="21600000">
                                      <p:cBhvr>
                                        <p:cTn id="73" dur="1000" fill="hold">
                                          <p:stCondLst>
                                            <p:cond delay="0"/>
                                          </p:stCondLst>
                                        </p:cTn>
                                        <p:tgtEl>
                                          <p:spTgt spid="3">
                                            <p:txEl>
                                              <p:pRg st="7" end="7"/>
                                            </p:txEl>
                                          </p:spTgt>
                                        </p:tgtEl>
                                        <p:attrNameLst>
                                          <p:attrName>r</p:attrName>
                                        </p:attrNameLst>
                                      </p:cBhvr>
                                    </p:animRot>
                                  </p:childTnLst>
                                </p:cTn>
                              </p:par>
                            </p:childTnLst>
                          </p:cTn>
                        </p:par>
                      </p:childTnLst>
                    </p:cTn>
                  </p:par>
                  <p:par>
                    <p:cTn id="74" fill="hold">
                      <p:stCondLst>
                        <p:cond delay="indefinite"/>
                      </p:stCondLst>
                      <p:childTnLst>
                        <p:par>
                          <p:cTn id="75" fill="hold">
                            <p:stCondLst>
                              <p:cond delay="0"/>
                            </p:stCondLst>
                            <p:childTnLst>
                              <p:par>
                                <p:cTn id="76" presetID="56" presetClass="entr" presetSubtype="0" fill="hold" nodeType="clickEffect">
                                  <p:stCondLst>
                                    <p:cond delay="0"/>
                                  </p:stCondLst>
                                  <p:iterate type="lt">
                                    <p:tmPct val="10000"/>
                                  </p:iterate>
                                  <p:childTnLst>
                                    <p:set>
                                      <p:cBhvr>
                                        <p:cTn id="77" dur="1" fill="hold">
                                          <p:stCondLst>
                                            <p:cond delay="0"/>
                                          </p:stCondLst>
                                        </p:cTn>
                                        <p:tgtEl>
                                          <p:spTgt spid="3">
                                            <p:txEl>
                                              <p:pRg st="8" end="8"/>
                                            </p:txEl>
                                          </p:spTgt>
                                        </p:tgtEl>
                                        <p:attrNameLst>
                                          <p:attrName>style.visibility</p:attrName>
                                        </p:attrNameLst>
                                      </p:cBhvr>
                                      <p:to>
                                        <p:strVal val="visible"/>
                                      </p:to>
                                    </p:set>
                                    <p:anim by="(-#ppt_w*2)" calcmode="lin" valueType="num">
                                      <p:cBhvr rctx="PPT">
                                        <p:cTn id="78" dur="500" autoRev="1" fill="hold">
                                          <p:stCondLst>
                                            <p:cond delay="0"/>
                                          </p:stCondLst>
                                        </p:cTn>
                                        <p:tgtEl>
                                          <p:spTgt spid="3">
                                            <p:txEl>
                                              <p:pRg st="8" end="8"/>
                                            </p:txEl>
                                          </p:spTgt>
                                        </p:tgtEl>
                                        <p:attrNameLst>
                                          <p:attrName>ppt_w</p:attrName>
                                        </p:attrNameLst>
                                      </p:cBhvr>
                                    </p:anim>
                                    <p:anim by="(#ppt_w*0.50)" calcmode="lin" valueType="num">
                                      <p:cBhvr>
                                        <p:cTn id="79" dur="500" decel="50000" autoRev="1" fill="hold">
                                          <p:stCondLst>
                                            <p:cond delay="0"/>
                                          </p:stCondLst>
                                        </p:cTn>
                                        <p:tgtEl>
                                          <p:spTgt spid="3">
                                            <p:txEl>
                                              <p:pRg st="8" end="8"/>
                                            </p:txEl>
                                          </p:spTgt>
                                        </p:tgtEl>
                                        <p:attrNameLst>
                                          <p:attrName>ppt_x</p:attrName>
                                        </p:attrNameLst>
                                      </p:cBhvr>
                                    </p:anim>
                                    <p:anim from="(-#ppt_h/2)" to="(#ppt_y)" calcmode="lin" valueType="num">
                                      <p:cBhvr>
                                        <p:cTn id="80" dur="1000" fill="hold">
                                          <p:stCondLst>
                                            <p:cond delay="0"/>
                                          </p:stCondLst>
                                        </p:cTn>
                                        <p:tgtEl>
                                          <p:spTgt spid="3">
                                            <p:txEl>
                                              <p:pRg st="8" end="8"/>
                                            </p:txEl>
                                          </p:spTgt>
                                        </p:tgtEl>
                                        <p:attrNameLst>
                                          <p:attrName>ppt_y</p:attrName>
                                        </p:attrNameLst>
                                      </p:cBhvr>
                                    </p:anim>
                                    <p:animRot by="21600000">
                                      <p:cBhvr>
                                        <p:cTn id="81" dur="1000" fill="hold">
                                          <p:stCondLst>
                                            <p:cond delay="0"/>
                                          </p:stCondLst>
                                        </p:cTn>
                                        <p:tgtEl>
                                          <p:spTgt spid="3">
                                            <p:txEl>
                                              <p:pRg st="8" end="8"/>
                                            </p:txEl>
                                          </p:spTgt>
                                        </p:tgtEl>
                                        <p:attrNameLst>
                                          <p:attrName>r</p:attrName>
                                        </p:attrNameLst>
                                      </p:cBhvr>
                                    </p:animRot>
                                  </p:childTnLst>
                                </p:cTn>
                              </p:par>
                            </p:childTnLst>
                          </p:cTn>
                        </p:par>
                      </p:childTnLst>
                    </p:cTn>
                  </p:par>
                  <p:par>
                    <p:cTn id="82" fill="hold">
                      <p:stCondLst>
                        <p:cond delay="indefinite"/>
                      </p:stCondLst>
                      <p:childTnLst>
                        <p:par>
                          <p:cTn id="83" fill="hold">
                            <p:stCondLst>
                              <p:cond delay="0"/>
                            </p:stCondLst>
                            <p:childTnLst>
                              <p:par>
                                <p:cTn id="84" presetID="56" presetClass="entr" presetSubtype="0" fill="hold" nodeType="clickEffect">
                                  <p:stCondLst>
                                    <p:cond delay="0"/>
                                  </p:stCondLst>
                                  <p:iterate type="lt">
                                    <p:tmPct val="10000"/>
                                  </p:iterate>
                                  <p:childTnLst>
                                    <p:set>
                                      <p:cBhvr>
                                        <p:cTn id="85" dur="1" fill="hold">
                                          <p:stCondLst>
                                            <p:cond delay="0"/>
                                          </p:stCondLst>
                                        </p:cTn>
                                        <p:tgtEl>
                                          <p:spTgt spid="3">
                                            <p:txEl>
                                              <p:pRg st="9" end="9"/>
                                            </p:txEl>
                                          </p:spTgt>
                                        </p:tgtEl>
                                        <p:attrNameLst>
                                          <p:attrName>style.visibility</p:attrName>
                                        </p:attrNameLst>
                                      </p:cBhvr>
                                      <p:to>
                                        <p:strVal val="visible"/>
                                      </p:to>
                                    </p:set>
                                    <p:anim by="(-#ppt_w*2)" calcmode="lin" valueType="num">
                                      <p:cBhvr rctx="PPT">
                                        <p:cTn id="86" dur="500" autoRev="1" fill="hold">
                                          <p:stCondLst>
                                            <p:cond delay="0"/>
                                          </p:stCondLst>
                                        </p:cTn>
                                        <p:tgtEl>
                                          <p:spTgt spid="3">
                                            <p:txEl>
                                              <p:pRg st="9" end="9"/>
                                            </p:txEl>
                                          </p:spTgt>
                                        </p:tgtEl>
                                        <p:attrNameLst>
                                          <p:attrName>ppt_w</p:attrName>
                                        </p:attrNameLst>
                                      </p:cBhvr>
                                    </p:anim>
                                    <p:anim by="(#ppt_w*0.50)" calcmode="lin" valueType="num">
                                      <p:cBhvr>
                                        <p:cTn id="87" dur="500" decel="50000" autoRev="1" fill="hold">
                                          <p:stCondLst>
                                            <p:cond delay="0"/>
                                          </p:stCondLst>
                                        </p:cTn>
                                        <p:tgtEl>
                                          <p:spTgt spid="3">
                                            <p:txEl>
                                              <p:pRg st="9" end="9"/>
                                            </p:txEl>
                                          </p:spTgt>
                                        </p:tgtEl>
                                        <p:attrNameLst>
                                          <p:attrName>ppt_x</p:attrName>
                                        </p:attrNameLst>
                                      </p:cBhvr>
                                    </p:anim>
                                    <p:anim from="(-#ppt_h/2)" to="(#ppt_y)" calcmode="lin" valueType="num">
                                      <p:cBhvr>
                                        <p:cTn id="88" dur="1000" fill="hold">
                                          <p:stCondLst>
                                            <p:cond delay="0"/>
                                          </p:stCondLst>
                                        </p:cTn>
                                        <p:tgtEl>
                                          <p:spTgt spid="3">
                                            <p:txEl>
                                              <p:pRg st="9" end="9"/>
                                            </p:txEl>
                                          </p:spTgt>
                                        </p:tgtEl>
                                        <p:attrNameLst>
                                          <p:attrName>ppt_y</p:attrName>
                                        </p:attrNameLst>
                                      </p:cBhvr>
                                    </p:anim>
                                    <p:animRot by="21600000">
                                      <p:cBhvr>
                                        <p:cTn id="89" dur="1000" fill="hold">
                                          <p:stCondLst>
                                            <p:cond delay="0"/>
                                          </p:stCondLst>
                                        </p:cTn>
                                        <p:tgtEl>
                                          <p:spTgt spid="3">
                                            <p:txEl>
                                              <p:pRg st="9" end="9"/>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66003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dirty="0" smtClean="0">
                <a:latin typeface="Ambrosia" pitchFamily="2" charset="0"/>
              </a:rPr>
              <a:t>What type of cases use it?</a:t>
            </a:r>
            <a:endParaRPr lang="en-US" sz="7200" dirty="0">
              <a:latin typeface="Ambrosia" pitchFamily="2" charset="0"/>
            </a:endParaRPr>
          </a:p>
        </p:txBody>
      </p:sp>
      <p:sp>
        <p:nvSpPr>
          <p:cNvPr id="3" name="Content Placeholder 2"/>
          <p:cNvSpPr>
            <a:spLocks noGrp="1"/>
          </p:cNvSpPr>
          <p:nvPr>
            <p:ph idx="1"/>
          </p:nvPr>
        </p:nvSpPr>
        <p:spPr/>
        <p:txBody>
          <a:bodyPr>
            <a:normAutofit/>
          </a:bodyPr>
          <a:lstStyle/>
          <a:p>
            <a:r>
              <a:rPr lang="en-US" sz="2400" dirty="0" smtClean="0">
                <a:latin typeface="Aharoni" pitchFamily="2" charset="-79"/>
                <a:cs typeface="Aharoni" pitchFamily="2" charset="-79"/>
              </a:rPr>
              <a:t>Pollen and many other plant-like materials can be used in many types of court cases:</a:t>
            </a:r>
          </a:p>
          <a:p>
            <a:pPr lvl="1"/>
            <a:r>
              <a:rPr lang="en-US" sz="1600" dirty="0" smtClean="0">
                <a:latin typeface="Aharoni" pitchFamily="2" charset="-79"/>
                <a:cs typeface="Aharoni" pitchFamily="2" charset="-79"/>
              </a:rPr>
              <a:t>Forgery</a:t>
            </a:r>
          </a:p>
          <a:p>
            <a:pPr lvl="1"/>
            <a:r>
              <a:rPr lang="en-US" sz="1600" dirty="0" smtClean="0">
                <a:latin typeface="Aharoni" pitchFamily="2" charset="-79"/>
                <a:cs typeface="Aharoni" pitchFamily="2" charset="-79"/>
              </a:rPr>
              <a:t>Producing of illegal drugs (and distribution)</a:t>
            </a:r>
          </a:p>
          <a:p>
            <a:pPr lvl="1"/>
            <a:r>
              <a:rPr lang="en-US" sz="1600" dirty="0" smtClean="0">
                <a:latin typeface="Aharoni" pitchFamily="2" charset="-79"/>
                <a:cs typeface="Aharoni" pitchFamily="2" charset="-79"/>
              </a:rPr>
              <a:t>Robbery</a:t>
            </a:r>
          </a:p>
          <a:p>
            <a:pPr lvl="1"/>
            <a:r>
              <a:rPr lang="en-US" sz="1600" dirty="0" smtClean="0">
                <a:latin typeface="Aharoni" pitchFamily="2" charset="-79"/>
                <a:cs typeface="Aharoni" pitchFamily="2" charset="-79"/>
              </a:rPr>
              <a:t>Homicide and genocide</a:t>
            </a:r>
          </a:p>
          <a:p>
            <a:pPr lvl="1"/>
            <a:r>
              <a:rPr lang="en-US" sz="1600" dirty="0" smtClean="0">
                <a:latin typeface="Aharoni" pitchFamily="2" charset="-79"/>
                <a:cs typeface="Aharoni" pitchFamily="2" charset="-79"/>
              </a:rPr>
              <a:t>Terrorism</a:t>
            </a:r>
          </a:p>
          <a:p>
            <a:pPr lvl="1"/>
            <a:r>
              <a:rPr lang="en-US" sz="1600" dirty="0" smtClean="0">
                <a:latin typeface="Aharoni" pitchFamily="2" charset="-79"/>
                <a:cs typeface="Aharoni" pitchFamily="2" charset="-79"/>
              </a:rPr>
              <a:t>Hit and run crimes</a:t>
            </a:r>
          </a:p>
          <a:p>
            <a:pPr lvl="1"/>
            <a:r>
              <a:rPr lang="en-US" sz="1600" dirty="0" smtClean="0">
                <a:latin typeface="Aharoni" pitchFamily="2" charset="-79"/>
                <a:cs typeface="Aharoni" pitchFamily="2" charset="-79"/>
              </a:rPr>
              <a:t>Creation of counterfeit money</a:t>
            </a:r>
          </a:p>
          <a:p>
            <a:pPr lvl="1"/>
            <a:r>
              <a:rPr lang="en-US" sz="1600" dirty="0" smtClean="0">
                <a:latin typeface="Aharoni" pitchFamily="2" charset="-79"/>
                <a:cs typeface="Aharoni" pitchFamily="2" charset="-79"/>
              </a:rPr>
              <a:t>Forged documents </a:t>
            </a:r>
          </a:p>
          <a:p>
            <a:pPr lvl="1"/>
            <a:r>
              <a:rPr lang="en-US" sz="1600" dirty="0" smtClean="0">
                <a:latin typeface="Aharoni" pitchFamily="2" charset="-79"/>
                <a:cs typeface="Aharoni" pitchFamily="2" charset="-79"/>
              </a:rPr>
              <a:t>Forged paintings</a:t>
            </a:r>
          </a:p>
          <a:p>
            <a:pPr lvl="1"/>
            <a:r>
              <a:rPr lang="en-US" sz="1600" dirty="0" smtClean="0">
                <a:latin typeface="Aharoni" pitchFamily="2" charset="-79"/>
                <a:cs typeface="Aharoni" pitchFamily="2" charset="-79"/>
              </a:rPr>
              <a:t>Removal of artifacts from historic sites</a:t>
            </a:r>
          </a:p>
          <a:p>
            <a:pPr lvl="1"/>
            <a:r>
              <a:rPr lang="en-US" sz="1600" dirty="0" smtClean="0">
                <a:latin typeface="Aharoni" pitchFamily="2" charset="-79"/>
                <a:cs typeface="Aharoni" pitchFamily="2" charset="-79"/>
              </a:rPr>
              <a:t>Illegal pouching of animals and fish</a:t>
            </a:r>
          </a:p>
          <a:p>
            <a:pPr lvl="1"/>
            <a:r>
              <a:rPr lang="en-US" sz="1600" dirty="0" smtClean="0">
                <a:latin typeface="Aharoni" pitchFamily="2" charset="-79"/>
                <a:cs typeface="Aharoni" pitchFamily="2" charset="-79"/>
              </a:rPr>
              <a:t>Fake antiques</a:t>
            </a:r>
          </a:p>
        </p:txBody>
      </p:sp>
      <p:pic>
        <p:nvPicPr>
          <p:cNvPr id="23554" name="Picture 2" descr="http://lawerance.net/WirthFilter.com/images/pollen.gif"/>
          <p:cNvPicPr>
            <a:picLocks noChangeAspect="1" noChangeArrowheads="1"/>
          </p:cNvPicPr>
          <p:nvPr/>
        </p:nvPicPr>
        <p:blipFill>
          <a:blip r:embed="rId2" cstate="print"/>
          <a:srcRect/>
          <a:stretch>
            <a:fillRect/>
          </a:stretch>
        </p:blipFill>
        <p:spPr bwMode="auto">
          <a:xfrm>
            <a:off x="5638800" y="2819400"/>
            <a:ext cx="3124200" cy="3124201"/>
          </a:xfrm>
          <a:prstGeom prst="rect">
            <a:avLst/>
          </a:prstGeom>
          <a:noFill/>
        </p:spPr>
      </p:pic>
      <p:pic>
        <p:nvPicPr>
          <p:cNvPr id="23556" name="Picture 4" descr="http://www.aphis.usda.gov/plant_health/plant_pest_info/barberry/images/ug99/figure3-lg.jpg"/>
          <p:cNvPicPr>
            <a:picLocks noChangeAspect="1" noChangeArrowheads="1"/>
          </p:cNvPicPr>
          <p:nvPr/>
        </p:nvPicPr>
        <p:blipFill>
          <a:blip r:embed="rId3" cstate="print"/>
          <a:srcRect/>
          <a:stretch>
            <a:fillRect/>
          </a:stretch>
        </p:blipFill>
        <p:spPr bwMode="auto">
          <a:xfrm>
            <a:off x="1219200" y="914400"/>
            <a:ext cx="6400800" cy="4800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1" presetClass="entr" presetSubtype="4"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wheel(4)">
                                      <p:cBhvr>
                                        <p:cTn id="21" dur="2000"/>
                                        <p:tgtEl>
                                          <p:spTgt spid="3">
                                            <p:txEl>
                                              <p:pRg st="1" end="1"/>
                                            </p:txEl>
                                          </p:spTgt>
                                        </p:tgtEl>
                                      </p:cBhvr>
                                    </p:animEffect>
                                  </p:childTnLst>
                                </p:cTn>
                              </p:par>
                              <p:par>
                                <p:cTn id="22" presetID="21" presetClass="entr" presetSubtype="4"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wheel(4)">
                                      <p:cBhvr>
                                        <p:cTn id="24" dur="2000"/>
                                        <p:tgtEl>
                                          <p:spTgt spid="3">
                                            <p:txEl>
                                              <p:pRg st="2" end="2"/>
                                            </p:txEl>
                                          </p:spTgt>
                                        </p:tgtEl>
                                      </p:cBhvr>
                                    </p:animEffect>
                                  </p:childTnLst>
                                </p:cTn>
                              </p:par>
                              <p:par>
                                <p:cTn id="25" presetID="21" presetClass="entr" presetSubtype="4" fill="hold"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heel(4)">
                                      <p:cBhvr>
                                        <p:cTn id="27" dur="2000"/>
                                        <p:tgtEl>
                                          <p:spTgt spid="3">
                                            <p:txEl>
                                              <p:pRg st="3" end="3"/>
                                            </p:txEl>
                                          </p:spTgt>
                                        </p:tgtEl>
                                      </p:cBhvr>
                                    </p:animEffect>
                                  </p:childTnLst>
                                </p:cTn>
                              </p:par>
                              <p:par>
                                <p:cTn id="28" presetID="21" presetClass="entr" presetSubtype="4" fill="hold" nodeType="with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wheel(4)">
                                      <p:cBhvr>
                                        <p:cTn id="30" dur="2000"/>
                                        <p:tgtEl>
                                          <p:spTgt spid="3">
                                            <p:txEl>
                                              <p:pRg st="4" end="4"/>
                                            </p:txEl>
                                          </p:spTgt>
                                        </p:tgtEl>
                                      </p:cBhvr>
                                    </p:animEffect>
                                  </p:childTnLst>
                                </p:cTn>
                              </p:par>
                              <p:par>
                                <p:cTn id="31" presetID="21" presetClass="entr" presetSubtype="4" fill="hold"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wheel(4)">
                                      <p:cBhvr>
                                        <p:cTn id="33" dur="2000"/>
                                        <p:tgtEl>
                                          <p:spTgt spid="3">
                                            <p:txEl>
                                              <p:pRg st="5" end="5"/>
                                            </p:txEl>
                                          </p:spTgt>
                                        </p:tgtEl>
                                      </p:cBhvr>
                                    </p:animEffect>
                                  </p:childTnLst>
                                </p:cTn>
                              </p:par>
                              <p:par>
                                <p:cTn id="34" presetID="21" presetClass="entr" presetSubtype="4" fill="hold" nodeType="with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wheel(4)">
                                      <p:cBhvr>
                                        <p:cTn id="36" dur="2000"/>
                                        <p:tgtEl>
                                          <p:spTgt spid="3">
                                            <p:txEl>
                                              <p:pRg st="6" end="6"/>
                                            </p:txEl>
                                          </p:spTgt>
                                        </p:tgtEl>
                                      </p:cBhvr>
                                    </p:animEffect>
                                  </p:childTnLst>
                                </p:cTn>
                              </p:par>
                              <p:par>
                                <p:cTn id="37" presetID="21" presetClass="entr" presetSubtype="4" fill="hold"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Effect transition="in" filter="wheel(4)">
                                      <p:cBhvr>
                                        <p:cTn id="39" dur="2000"/>
                                        <p:tgtEl>
                                          <p:spTgt spid="3">
                                            <p:txEl>
                                              <p:pRg st="7" end="7"/>
                                            </p:txEl>
                                          </p:spTgt>
                                        </p:tgtEl>
                                      </p:cBhvr>
                                    </p:animEffect>
                                  </p:childTnLst>
                                </p:cTn>
                              </p:par>
                              <p:par>
                                <p:cTn id="40" presetID="21" presetClass="entr" presetSubtype="4" fill="hold" nodeType="with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wheel(4)">
                                      <p:cBhvr>
                                        <p:cTn id="42" dur="2000"/>
                                        <p:tgtEl>
                                          <p:spTgt spid="3">
                                            <p:txEl>
                                              <p:pRg st="8" end="8"/>
                                            </p:txEl>
                                          </p:spTgt>
                                        </p:tgtEl>
                                      </p:cBhvr>
                                    </p:animEffect>
                                  </p:childTnLst>
                                </p:cTn>
                              </p:par>
                              <p:par>
                                <p:cTn id="43" presetID="21" presetClass="entr" presetSubtype="4" fill="hold" nodeType="withEffect">
                                  <p:stCondLst>
                                    <p:cond delay="0"/>
                                  </p:stCondLst>
                                  <p:childTnLst>
                                    <p:set>
                                      <p:cBhvr>
                                        <p:cTn id="44" dur="1" fill="hold">
                                          <p:stCondLst>
                                            <p:cond delay="0"/>
                                          </p:stCondLst>
                                        </p:cTn>
                                        <p:tgtEl>
                                          <p:spTgt spid="3">
                                            <p:txEl>
                                              <p:pRg st="9" end="9"/>
                                            </p:txEl>
                                          </p:spTgt>
                                        </p:tgtEl>
                                        <p:attrNameLst>
                                          <p:attrName>style.visibility</p:attrName>
                                        </p:attrNameLst>
                                      </p:cBhvr>
                                      <p:to>
                                        <p:strVal val="visible"/>
                                      </p:to>
                                    </p:set>
                                    <p:animEffect transition="in" filter="wheel(4)">
                                      <p:cBhvr>
                                        <p:cTn id="45" dur="2000"/>
                                        <p:tgtEl>
                                          <p:spTgt spid="3">
                                            <p:txEl>
                                              <p:pRg st="9" end="9"/>
                                            </p:txEl>
                                          </p:spTgt>
                                        </p:tgtEl>
                                      </p:cBhvr>
                                    </p:animEffect>
                                  </p:childTnLst>
                                </p:cTn>
                              </p:par>
                              <p:par>
                                <p:cTn id="46" presetID="21" presetClass="entr" presetSubtype="4" fill="hold" nodeType="withEffect">
                                  <p:stCondLst>
                                    <p:cond delay="0"/>
                                  </p:stCondLst>
                                  <p:childTnLst>
                                    <p:set>
                                      <p:cBhvr>
                                        <p:cTn id="47" dur="1" fill="hold">
                                          <p:stCondLst>
                                            <p:cond delay="0"/>
                                          </p:stCondLst>
                                        </p:cTn>
                                        <p:tgtEl>
                                          <p:spTgt spid="3">
                                            <p:txEl>
                                              <p:pRg st="10" end="10"/>
                                            </p:txEl>
                                          </p:spTgt>
                                        </p:tgtEl>
                                        <p:attrNameLst>
                                          <p:attrName>style.visibility</p:attrName>
                                        </p:attrNameLst>
                                      </p:cBhvr>
                                      <p:to>
                                        <p:strVal val="visible"/>
                                      </p:to>
                                    </p:set>
                                    <p:animEffect transition="in" filter="wheel(4)">
                                      <p:cBhvr>
                                        <p:cTn id="48" dur="2000"/>
                                        <p:tgtEl>
                                          <p:spTgt spid="3">
                                            <p:txEl>
                                              <p:pRg st="10" end="10"/>
                                            </p:txEl>
                                          </p:spTgt>
                                        </p:tgtEl>
                                      </p:cBhvr>
                                    </p:animEffect>
                                  </p:childTnLst>
                                </p:cTn>
                              </p:par>
                              <p:par>
                                <p:cTn id="49" presetID="21" presetClass="entr" presetSubtype="4" fill="hold" nodeType="with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animEffect transition="in" filter="wheel(4)">
                                      <p:cBhvr>
                                        <p:cTn id="51" dur="2000"/>
                                        <p:tgtEl>
                                          <p:spTgt spid="3">
                                            <p:txEl>
                                              <p:pRg st="11" end="11"/>
                                            </p:txEl>
                                          </p:spTgt>
                                        </p:tgtEl>
                                      </p:cBhvr>
                                    </p:animEffect>
                                  </p:childTnLst>
                                </p:cTn>
                              </p:par>
                              <p:par>
                                <p:cTn id="52" presetID="21" presetClass="entr" presetSubtype="4" fill="hold" nodeType="withEffect">
                                  <p:stCondLst>
                                    <p:cond delay="0"/>
                                  </p:stCondLst>
                                  <p:childTnLst>
                                    <p:set>
                                      <p:cBhvr>
                                        <p:cTn id="53" dur="1" fill="hold">
                                          <p:stCondLst>
                                            <p:cond delay="0"/>
                                          </p:stCondLst>
                                        </p:cTn>
                                        <p:tgtEl>
                                          <p:spTgt spid="3">
                                            <p:txEl>
                                              <p:pRg st="12" end="12"/>
                                            </p:txEl>
                                          </p:spTgt>
                                        </p:tgtEl>
                                        <p:attrNameLst>
                                          <p:attrName>style.visibility</p:attrName>
                                        </p:attrNameLst>
                                      </p:cBhvr>
                                      <p:to>
                                        <p:strVal val="visible"/>
                                      </p:to>
                                    </p:set>
                                    <p:animEffect transition="in" filter="wheel(4)">
                                      <p:cBhvr>
                                        <p:cTn id="54" dur="2000"/>
                                        <p:tgtEl>
                                          <p:spTgt spid="3">
                                            <p:txEl>
                                              <p:pRg st="12" end="12"/>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0" fill="hold" nodeType="clickEffect">
                                  <p:stCondLst>
                                    <p:cond delay="0"/>
                                  </p:stCondLst>
                                  <p:childTnLst>
                                    <p:set>
                                      <p:cBhvr>
                                        <p:cTn id="58" dur="1" fill="hold">
                                          <p:stCondLst>
                                            <p:cond delay="0"/>
                                          </p:stCondLst>
                                        </p:cTn>
                                        <p:tgtEl>
                                          <p:spTgt spid="23554"/>
                                        </p:tgtEl>
                                        <p:attrNameLst>
                                          <p:attrName>style.visibility</p:attrName>
                                        </p:attrNameLst>
                                      </p:cBhvr>
                                      <p:to>
                                        <p:strVal val="visible"/>
                                      </p:to>
                                    </p:set>
                                    <p:anim calcmode="lin" valueType="num">
                                      <p:cBhvr>
                                        <p:cTn id="59" dur="500" fill="hold"/>
                                        <p:tgtEl>
                                          <p:spTgt spid="23554"/>
                                        </p:tgtEl>
                                        <p:attrNameLst>
                                          <p:attrName>ppt_w</p:attrName>
                                        </p:attrNameLst>
                                      </p:cBhvr>
                                      <p:tavLst>
                                        <p:tav tm="0">
                                          <p:val>
                                            <p:fltVal val="0"/>
                                          </p:val>
                                        </p:tav>
                                        <p:tav tm="100000">
                                          <p:val>
                                            <p:strVal val="#ppt_w"/>
                                          </p:val>
                                        </p:tav>
                                      </p:tavLst>
                                    </p:anim>
                                    <p:anim calcmode="lin" valueType="num">
                                      <p:cBhvr>
                                        <p:cTn id="60" dur="500" fill="hold"/>
                                        <p:tgtEl>
                                          <p:spTgt spid="23554"/>
                                        </p:tgtEl>
                                        <p:attrNameLst>
                                          <p:attrName>ppt_h</p:attrName>
                                        </p:attrNameLst>
                                      </p:cBhvr>
                                      <p:tavLst>
                                        <p:tav tm="0">
                                          <p:val>
                                            <p:fltVal val="0"/>
                                          </p:val>
                                        </p:tav>
                                        <p:tav tm="100000">
                                          <p:val>
                                            <p:strVal val="#ppt_h"/>
                                          </p:val>
                                        </p:tav>
                                      </p:tavLst>
                                    </p:anim>
                                    <p:animEffect transition="in" filter="fade">
                                      <p:cBhvr>
                                        <p:cTn id="61" dur="500"/>
                                        <p:tgtEl>
                                          <p:spTgt spid="23554"/>
                                        </p:tgtEl>
                                      </p:cBhvr>
                                    </p:animEffect>
                                  </p:childTnLst>
                                </p:cTn>
                              </p:par>
                            </p:childTnLst>
                          </p:cTn>
                        </p:par>
                      </p:childTnLst>
                    </p:cTn>
                  </p:par>
                  <p:par>
                    <p:cTn id="62" fill="hold">
                      <p:stCondLst>
                        <p:cond delay="indefinite"/>
                      </p:stCondLst>
                      <p:childTnLst>
                        <p:par>
                          <p:cTn id="63" fill="hold">
                            <p:stCondLst>
                              <p:cond delay="0"/>
                            </p:stCondLst>
                            <p:childTnLst>
                              <p:par>
                                <p:cTn id="64" presetID="6" presetClass="exit" presetSubtype="16" fill="hold" grpId="1" nodeType="clickEffect">
                                  <p:stCondLst>
                                    <p:cond delay="0"/>
                                  </p:stCondLst>
                                  <p:childTnLst>
                                    <p:animEffect transition="out" filter="circle(in)">
                                      <p:cBhvr>
                                        <p:cTn id="65" dur="2000"/>
                                        <p:tgtEl>
                                          <p:spTgt spid="2"/>
                                        </p:tgtEl>
                                      </p:cBhvr>
                                    </p:animEffect>
                                    <p:set>
                                      <p:cBhvr>
                                        <p:cTn id="66" dur="1" fill="hold">
                                          <p:stCondLst>
                                            <p:cond delay="1999"/>
                                          </p:stCondLst>
                                        </p:cTn>
                                        <p:tgtEl>
                                          <p:spTgt spid="2"/>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nodeType="clickEffect">
                                  <p:stCondLst>
                                    <p:cond delay="0"/>
                                  </p:stCondLst>
                                  <p:childTnLst>
                                    <p:set>
                                      <p:cBhvr>
                                        <p:cTn id="70" dur="1" fill="hold">
                                          <p:stCondLst>
                                            <p:cond delay="0"/>
                                          </p:stCondLst>
                                        </p:cTn>
                                        <p:tgtEl>
                                          <p:spTgt spid="3">
                                            <p:txEl>
                                              <p:pRg st="0" end="0"/>
                                            </p:txEl>
                                          </p:spTgt>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35" presetClass="exit" presetSubtype="0" fill="hold" nodeType="clickEffect">
                                  <p:stCondLst>
                                    <p:cond delay="0"/>
                                  </p:stCondLst>
                                  <p:childTnLst>
                                    <p:animEffect transition="out" filter="fade">
                                      <p:cBhvr>
                                        <p:cTn id="74" dur="2000"/>
                                        <p:tgtEl>
                                          <p:spTgt spid="3">
                                            <p:txEl>
                                              <p:pRg st="1" end="1"/>
                                            </p:txEl>
                                          </p:spTgt>
                                        </p:tgtEl>
                                      </p:cBhvr>
                                    </p:animEffect>
                                    <p:anim calcmode="lin" valueType="num">
                                      <p:cBhvr>
                                        <p:cTn id="75" dur="2000"/>
                                        <p:tgtEl>
                                          <p:spTgt spid="3">
                                            <p:txEl>
                                              <p:pRg st="1" end="1"/>
                                            </p:txEl>
                                          </p:spTgt>
                                        </p:tgtEl>
                                        <p:attrNameLst>
                                          <p:attrName>style.rotation</p:attrName>
                                        </p:attrNameLst>
                                      </p:cBhvr>
                                      <p:tavLst>
                                        <p:tav tm="0">
                                          <p:val>
                                            <p:fltVal val="0"/>
                                          </p:val>
                                        </p:tav>
                                        <p:tav tm="100000">
                                          <p:val>
                                            <p:fltVal val="720"/>
                                          </p:val>
                                        </p:tav>
                                      </p:tavLst>
                                    </p:anim>
                                    <p:anim calcmode="lin" valueType="num">
                                      <p:cBhvr>
                                        <p:cTn id="76" dur="2000"/>
                                        <p:tgtEl>
                                          <p:spTgt spid="3">
                                            <p:txEl>
                                              <p:pRg st="1" end="1"/>
                                            </p:txEl>
                                          </p:spTgt>
                                        </p:tgtEl>
                                        <p:attrNameLst>
                                          <p:attrName>ppt_h</p:attrName>
                                        </p:attrNameLst>
                                      </p:cBhvr>
                                      <p:tavLst>
                                        <p:tav tm="0">
                                          <p:val>
                                            <p:strVal val="ppt_h"/>
                                          </p:val>
                                        </p:tav>
                                        <p:tav tm="100000">
                                          <p:val>
                                            <p:fltVal val="0"/>
                                          </p:val>
                                        </p:tav>
                                      </p:tavLst>
                                    </p:anim>
                                    <p:anim calcmode="lin" valueType="num">
                                      <p:cBhvr>
                                        <p:cTn id="77" dur="2000"/>
                                        <p:tgtEl>
                                          <p:spTgt spid="3">
                                            <p:txEl>
                                              <p:pRg st="1" end="1"/>
                                            </p:txEl>
                                          </p:spTgt>
                                        </p:tgtEl>
                                        <p:attrNameLst>
                                          <p:attrName>ppt_w</p:attrName>
                                        </p:attrNameLst>
                                      </p:cBhvr>
                                      <p:tavLst>
                                        <p:tav tm="0">
                                          <p:val>
                                            <p:strVal val="ppt_w"/>
                                          </p:val>
                                        </p:tav>
                                        <p:tav tm="100000">
                                          <p:val>
                                            <p:fltVal val="0"/>
                                          </p:val>
                                        </p:tav>
                                      </p:tavLst>
                                    </p:anim>
                                    <p:set>
                                      <p:cBhvr>
                                        <p:cTn id="78" dur="1" fill="hold">
                                          <p:stCondLst>
                                            <p:cond delay="1999"/>
                                          </p:stCondLst>
                                        </p:cTn>
                                        <p:tgtEl>
                                          <p:spTgt spid="3">
                                            <p:txEl>
                                              <p:pRg st="1" end="1"/>
                                            </p:txEl>
                                          </p:spTgt>
                                        </p:tgtEl>
                                        <p:attrNameLst>
                                          <p:attrName>style.visibility</p:attrName>
                                        </p:attrNameLst>
                                      </p:cBhvr>
                                      <p:to>
                                        <p:strVal val="hidden"/>
                                      </p:to>
                                    </p:set>
                                  </p:childTnLst>
                                </p:cTn>
                              </p:par>
                              <p:par>
                                <p:cTn id="79" presetID="35" presetClass="exit" presetSubtype="0" fill="hold" nodeType="withEffect">
                                  <p:stCondLst>
                                    <p:cond delay="0"/>
                                  </p:stCondLst>
                                  <p:childTnLst>
                                    <p:animEffect transition="out" filter="fade">
                                      <p:cBhvr>
                                        <p:cTn id="80" dur="2000"/>
                                        <p:tgtEl>
                                          <p:spTgt spid="3">
                                            <p:txEl>
                                              <p:pRg st="2" end="2"/>
                                            </p:txEl>
                                          </p:spTgt>
                                        </p:tgtEl>
                                      </p:cBhvr>
                                    </p:animEffect>
                                    <p:anim calcmode="lin" valueType="num">
                                      <p:cBhvr>
                                        <p:cTn id="81" dur="2000"/>
                                        <p:tgtEl>
                                          <p:spTgt spid="3">
                                            <p:txEl>
                                              <p:pRg st="2" end="2"/>
                                            </p:txEl>
                                          </p:spTgt>
                                        </p:tgtEl>
                                        <p:attrNameLst>
                                          <p:attrName>style.rotation</p:attrName>
                                        </p:attrNameLst>
                                      </p:cBhvr>
                                      <p:tavLst>
                                        <p:tav tm="0">
                                          <p:val>
                                            <p:fltVal val="0"/>
                                          </p:val>
                                        </p:tav>
                                        <p:tav tm="100000">
                                          <p:val>
                                            <p:fltVal val="720"/>
                                          </p:val>
                                        </p:tav>
                                      </p:tavLst>
                                    </p:anim>
                                    <p:anim calcmode="lin" valueType="num">
                                      <p:cBhvr>
                                        <p:cTn id="82" dur="2000"/>
                                        <p:tgtEl>
                                          <p:spTgt spid="3">
                                            <p:txEl>
                                              <p:pRg st="2" end="2"/>
                                            </p:txEl>
                                          </p:spTgt>
                                        </p:tgtEl>
                                        <p:attrNameLst>
                                          <p:attrName>ppt_h</p:attrName>
                                        </p:attrNameLst>
                                      </p:cBhvr>
                                      <p:tavLst>
                                        <p:tav tm="0">
                                          <p:val>
                                            <p:strVal val="ppt_h"/>
                                          </p:val>
                                        </p:tav>
                                        <p:tav tm="100000">
                                          <p:val>
                                            <p:fltVal val="0"/>
                                          </p:val>
                                        </p:tav>
                                      </p:tavLst>
                                    </p:anim>
                                    <p:anim calcmode="lin" valueType="num">
                                      <p:cBhvr>
                                        <p:cTn id="83" dur="2000"/>
                                        <p:tgtEl>
                                          <p:spTgt spid="3">
                                            <p:txEl>
                                              <p:pRg st="2" end="2"/>
                                            </p:txEl>
                                          </p:spTgt>
                                        </p:tgtEl>
                                        <p:attrNameLst>
                                          <p:attrName>ppt_w</p:attrName>
                                        </p:attrNameLst>
                                      </p:cBhvr>
                                      <p:tavLst>
                                        <p:tav tm="0">
                                          <p:val>
                                            <p:strVal val="ppt_w"/>
                                          </p:val>
                                        </p:tav>
                                        <p:tav tm="100000">
                                          <p:val>
                                            <p:fltVal val="0"/>
                                          </p:val>
                                        </p:tav>
                                      </p:tavLst>
                                    </p:anim>
                                    <p:set>
                                      <p:cBhvr>
                                        <p:cTn id="84" dur="1" fill="hold">
                                          <p:stCondLst>
                                            <p:cond delay="1999"/>
                                          </p:stCondLst>
                                        </p:cTn>
                                        <p:tgtEl>
                                          <p:spTgt spid="3">
                                            <p:txEl>
                                              <p:pRg st="2" end="2"/>
                                            </p:txEl>
                                          </p:spTgt>
                                        </p:tgtEl>
                                        <p:attrNameLst>
                                          <p:attrName>style.visibility</p:attrName>
                                        </p:attrNameLst>
                                      </p:cBhvr>
                                      <p:to>
                                        <p:strVal val="hidden"/>
                                      </p:to>
                                    </p:set>
                                  </p:childTnLst>
                                </p:cTn>
                              </p:par>
                              <p:par>
                                <p:cTn id="85" presetID="35" presetClass="exit" presetSubtype="0" fill="hold" nodeType="withEffect">
                                  <p:stCondLst>
                                    <p:cond delay="0"/>
                                  </p:stCondLst>
                                  <p:childTnLst>
                                    <p:animEffect transition="out" filter="fade">
                                      <p:cBhvr>
                                        <p:cTn id="86" dur="2000"/>
                                        <p:tgtEl>
                                          <p:spTgt spid="3">
                                            <p:txEl>
                                              <p:pRg st="3" end="3"/>
                                            </p:txEl>
                                          </p:spTgt>
                                        </p:tgtEl>
                                      </p:cBhvr>
                                    </p:animEffect>
                                    <p:anim calcmode="lin" valueType="num">
                                      <p:cBhvr>
                                        <p:cTn id="87" dur="2000"/>
                                        <p:tgtEl>
                                          <p:spTgt spid="3">
                                            <p:txEl>
                                              <p:pRg st="3" end="3"/>
                                            </p:txEl>
                                          </p:spTgt>
                                        </p:tgtEl>
                                        <p:attrNameLst>
                                          <p:attrName>style.rotation</p:attrName>
                                        </p:attrNameLst>
                                      </p:cBhvr>
                                      <p:tavLst>
                                        <p:tav tm="0">
                                          <p:val>
                                            <p:fltVal val="0"/>
                                          </p:val>
                                        </p:tav>
                                        <p:tav tm="100000">
                                          <p:val>
                                            <p:fltVal val="720"/>
                                          </p:val>
                                        </p:tav>
                                      </p:tavLst>
                                    </p:anim>
                                    <p:anim calcmode="lin" valueType="num">
                                      <p:cBhvr>
                                        <p:cTn id="88" dur="2000"/>
                                        <p:tgtEl>
                                          <p:spTgt spid="3">
                                            <p:txEl>
                                              <p:pRg st="3" end="3"/>
                                            </p:txEl>
                                          </p:spTgt>
                                        </p:tgtEl>
                                        <p:attrNameLst>
                                          <p:attrName>ppt_h</p:attrName>
                                        </p:attrNameLst>
                                      </p:cBhvr>
                                      <p:tavLst>
                                        <p:tav tm="0">
                                          <p:val>
                                            <p:strVal val="ppt_h"/>
                                          </p:val>
                                        </p:tav>
                                        <p:tav tm="100000">
                                          <p:val>
                                            <p:fltVal val="0"/>
                                          </p:val>
                                        </p:tav>
                                      </p:tavLst>
                                    </p:anim>
                                    <p:anim calcmode="lin" valueType="num">
                                      <p:cBhvr>
                                        <p:cTn id="89" dur="2000"/>
                                        <p:tgtEl>
                                          <p:spTgt spid="3">
                                            <p:txEl>
                                              <p:pRg st="3" end="3"/>
                                            </p:txEl>
                                          </p:spTgt>
                                        </p:tgtEl>
                                        <p:attrNameLst>
                                          <p:attrName>ppt_w</p:attrName>
                                        </p:attrNameLst>
                                      </p:cBhvr>
                                      <p:tavLst>
                                        <p:tav tm="0">
                                          <p:val>
                                            <p:strVal val="ppt_w"/>
                                          </p:val>
                                        </p:tav>
                                        <p:tav tm="100000">
                                          <p:val>
                                            <p:fltVal val="0"/>
                                          </p:val>
                                        </p:tav>
                                      </p:tavLst>
                                    </p:anim>
                                    <p:set>
                                      <p:cBhvr>
                                        <p:cTn id="90" dur="1" fill="hold">
                                          <p:stCondLst>
                                            <p:cond delay="1999"/>
                                          </p:stCondLst>
                                        </p:cTn>
                                        <p:tgtEl>
                                          <p:spTgt spid="3">
                                            <p:txEl>
                                              <p:pRg st="3" end="3"/>
                                            </p:txEl>
                                          </p:spTgt>
                                        </p:tgtEl>
                                        <p:attrNameLst>
                                          <p:attrName>style.visibility</p:attrName>
                                        </p:attrNameLst>
                                      </p:cBhvr>
                                      <p:to>
                                        <p:strVal val="hidden"/>
                                      </p:to>
                                    </p:set>
                                  </p:childTnLst>
                                </p:cTn>
                              </p:par>
                              <p:par>
                                <p:cTn id="91" presetID="35" presetClass="exit" presetSubtype="0" fill="hold" nodeType="withEffect">
                                  <p:stCondLst>
                                    <p:cond delay="0"/>
                                  </p:stCondLst>
                                  <p:childTnLst>
                                    <p:animEffect transition="out" filter="fade">
                                      <p:cBhvr>
                                        <p:cTn id="92" dur="2000"/>
                                        <p:tgtEl>
                                          <p:spTgt spid="3">
                                            <p:txEl>
                                              <p:pRg st="4" end="4"/>
                                            </p:txEl>
                                          </p:spTgt>
                                        </p:tgtEl>
                                      </p:cBhvr>
                                    </p:animEffect>
                                    <p:anim calcmode="lin" valueType="num">
                                      <p:cBhvr>
                                        <p:cTn id="93" dur="2000"/>
                                        <p:tgtEl>
                                          <p:spTgt spid="3">
                                            <p:txEl>
                                              <p:pRg st="4" end="4"/>
                                            </p:txEl>
                                          </p:spTgt>
                                        </p:tgtEl>
                                        <p:attrNameLst>
                                          <p:attrName>style.rotation</p:attrName>
                                        </p:attrNameLst>
                                      </p:cBhvr>
                                      <p:tavLst>
                                        <p:tav tm="0">
                                          <p:val>
                                            <p:fltVal val="0"/>
                                          </p:val>
                                        </p:tav>
                                        <p:tav tm="100000">
                                          <p:val>
                                            <p:fltVal val="720"/>
                                          </p:val>
                                        </p:tav>
                                      </p:tavLst>
                                    </p:anim>
                                    <p:anim calcmode="lin" valueType="num">
                                      <p:cBhvr>
                                        <p:cTn id="94" dur="2000"/>
                                        <p:tgtEl>
                                          <p:spTgt spid="3">
                                            <p:txEl>
                                              <p:pRg st="4" end="4"/>
                                            </p:txEl>
                                          </p:spTgt>
                                        </p:tgtEl>
                                        <p:attrNameLst>
                                          <p:attrName>ppt_h</p:attrName>
                                        </p:attrNameLst>
                                      </p:cBhvr>
                                      <p:tavLst>
                                        <p:tav tm="0">
                                          <p:val>
                                            <p:strVal val="ppt_h"/>
                                          </p:val>
                                        </p:tav>
                                        <p:tav tm="100000">
                                          <p:val>
                                            <p:fltVal val="0"/>
                                          </p:val>
                                        </p:tav>
                                      </p:tavLst>
                                    </p:anim>
                                    <p:anim calcmode="lin" valueType="num">
                                      <p:cBhvr>
                                        <p:cTn id="95" dur="2000"/>
                                        <p:tgtEl>
                                          <p:spTgt spid="3">
                                            <p:txEl>
                                              <p:pRg st="4" end="4"/>
                                            </p:txEl>
                                          </p:spTgt>
                                        </p:tgtEl>
                                        <p:attrNameLst>
                                          <p:attrName>ppt_w</p:attrName>
                                        </p:attrNameLst>
                                      </p:cBhvr>
                                      <p:tavLst>
                                        <p:tav tm="0">
                                          <p:val>
                                            <p:strVal val="ppt_w"/>
                                          </p:val>
                                        </p:tav>
                                        <p:tav tm="100000">
                                          <p:val>
                                            <p:fltVal val="0"/>
                                          </p:val>
                                        </p:tav>
                                      </p:tavLst>
                                    </p:anim>
                                    <p:set>
                                      <p:cBhvr>
                                        <p:cTn id="96" dur="1" fill="hold">
                                          <p:stCondLst>
                                            <p:cond delay="1999"/>
                                          </p:stCondLst>
                                        </p:cTn>
                                        <p:tgtEl>
                                          <p:spTgt spid="3">
                                            <p:txEl>
                                              <p:pRg st="4" end="4"/>
                                            </p:txEl>
                                          </p:spTgt>
                                        </p:tgtEl>
                                        <p:attrNameLst>
                                          <p:attrName>style.visibility</p:attrName>
                                        </p:attrNameLst>
                                      </p:cBhvr>
                                      <p:to>
                                        <p:strVal val="hidden"/>
                                      </p:to>
                                    </p:set>
                                  </p:childTnLst>
                                </p:cTn>
                              </p:par>
                              <p:par>
                                <p:cTn id="97" presetID="35" presetClass="exit" presetSubtype="0" fill="hold" nodeType="withEffect">
                                  <p:stCondLst>
                                    <p:cond delay="0"/>
                                  </p:stCondLst>
                                  <p:childTnLst>
                                    <p:animEffect transition="out" filter="fade">
                                      <p:cBhvr>
                                        <p:cTn id="98" dur="2000"/>
                                        <p:tgtEl>
                                          <p:spTgt spid="3">
                                            <p:txEl>
                                              <p:pRg st="5" end="5"/>
                                            </p:txEl>
                                          </p:spTgt>
                                        </p:tgtEl>
                                      </p:cBhvr>
                                    </p:animEffect>
                                    <p:anim calcmode="lin" valueType="num">
                                      <p:cBhvr>
                                        <p:cTn id="99" dur="2000"/>
                                        <p:tgtEl>
                                          <p:spTgt spid="3">
                                            <p:txEl>
                                              <p:pRg st="5" end="5"/>
                                            </p:txEl>
                                          </p:spTgt>
                                        </p:tgtEl>
                                        <p:attrNameLst>
                                          <p:attrName>style.rotation</p:attrName>
                                        </p:attrNameLst>
                                      </p:cBhvr>
                                      <p:tavLst>
                                        <p:tav tm="0">
                                          <p:val>
                                            <p:fltVal val="0"/>
                                          </p:val>
                                        </p:tav>
                                        <p:tav tm="100000">
                                          <p:val>
                                            <p:fltVal val="720"/>
                                          </p:val>
                                        </p:tav>
                                      </p:tavLst>
                                    </p:anim>
                                    <p:anim calcmode="lin" valueType="num">
                                      <p:cBhvr>
                                        <p:cTn id="100" dur="2000"/>
                                        <p:tgtEl>
                                          <p:spTgt spid="3">
                                            <p:txEl>
                                              <p:pRg st="5" end="5"/>
                                            </p:txEl>
                                          </p:spTgt>
                                        </p:tgtEl>
                                        <p:attrNameLst>
                                          <p:attrName>ppt_h</p:attrName>
                                        </p:attrNameLst>
                                      </p:cBhvr>
                                      <p:tavLst>
                                        <p:tav tm="0">
                                          <p:val>
                                            <p:strVal val="ppt_h"/>
                                          </p:val>
                                        </p:tav>
                                        <p:tav tm="100000">
                                          <p:val>
                                            <p:fltVal val="0"/>
                                          </p:val>
                                        </p:tav>
                                      </p:tavLst>
                                    </p:anim>
                                    <p:anim calcmode="lin" valueType="num">
                                      <p:cBhvr>
                                        <p:cTn id="101" dur="2000"/>
                                        <p:tgtEl>
                                          <p:spTgt spid="3">
                                            <p:txEl>
                                              <p:pRg st="5" end="5"/>
                                            </p:txEl>
                                          </p:spTgt>
                                        </p:tgtEl>
                                        <p:attrNameLst>
                                          <p:attrName>ppt_w</p:attrName>
                                        </p:attrNameLst>
                                      </p:cBhvr>
                                      <p:tavLst>
                                        <p:tav tm="0">
                                          <p:val>
                                            <p:strVal val="ppt_w"/>
                                          </p:val>
                                        </p:tav>
                                        <p:tav tm="100000">
                                          <p:val>
                                            <p:fltVal val="0"/>
                                          </p:val>
                                        </p:tav>
                                      </p:tavLst>
                                    </p:anim>
                                    <p:set>
                                      <p:cBhvr>
                                        <p:cTn id="102" dur="1" fill="hold">
                                          <p:stCondLst>
                                            <p:cond delay="1999"/>
                                          </p:stCondLst>
                                        </p:cTn>
                                        <p:tgtEl>
                                          <p:spTgt spid="3">
                                            <p:txEl>
                                              <p:pRg st="5" end="5"/>
                                            </p:txEl>
                                          </p:spTgt>
                                        </p:tgtEl>
                                        <p:attrNameLst>
                                          <p:attrName>style.visibility</p:attrName>
                                        </p:attrNameLst>
                                      </p:cBhvr>
                                      <p:to>
                                        <p:strVal val="hidden"/>
                                      </p:to>
                                    </p:set>
                                  </p:childTnLst>
                                </p:cTn>
                              </p:par>
                              <p:par>
                                <p:cTn id="103" presetID="35" presetClass="exit" presetSubtype="0" fill="hold" nodeType="withEffect">
                                  <p:stCondLst>
                                    <p:cond delay="0"/>
                                  </p:stCondLst>
                                  <p:childTnLst>
                                    <p:animEffect transition="out" filter="fade">
                                      <p:cBhvr>
                                        <p:cTn id="104" dur="2000"/>
                                        <p:tgtEl>
                                          <p:spTgt spid="3">
                                            <p:txEl>
                                              <p:pRg st="6" end="6"/>
                                            </p:txEl>
                                          </p:spTgt>
                                        </p:tgtEl>
                                      </p:cBhvr>
                                    </p:animEffect>
                                    <p:anim calcmode="lin" valueType="num">
                                      <p:cBhvr>
                                        <p:cTn id="105" dur="2000"/>
                                        <p:tgtEl>
                                          <p:spTgt spid="3">
                                            <p:txEl>
                                              <p:pRg st="6" end="6"/>
                                            </p:txEl>
                                          </p:spTgt>
                                        </p:tgtEl>
                                        <p:attrNameLst>
                                          <p:attrName>style.rotation</p:attrName>
                                        </p:attrNameLst>
                                      </p:cBhvr>
                                      <p:tavLst>
                                        <p:tav tm="0">
                                          <p:val>
                                            <p:fltVal val="0"/>
                                          </p:val>
                                        </p:tav>
                                        <p:tav tm="100000">
                                          <p:val>
                                            <p:fltVal val="720"/>
                                          </p:val>
                                        </p:tav>
                                      </p:tavLst>
                                    </p:anim>
                                    <p:anim calcmode="lin" valueType="num">
                                      <p:cBhvr>
                                        <p:cTn id="106" dur="2000"/>
                                        <p:tgtEl>
                                          <p:spTgt spid="3">
                                            <p:txEl>
                                              <p:pRg st="6" end="6"/>
                                            </p:txEl>
                                          </p:spTgt>
                                        </p:tgtEl>
                                        <p:attrNameLst>
                                          <p:attrName>ppt_h</p:attrName>
                                        </p:attrNameLst>
                                      </p:cBhvr>
                                      <p:tavLst>
                                        <p:tav tm="0">
                                          <p:val>
                                            <p:strVal val="ppt_h"/>
                                          </p:val>
                                        </p:tav>
                                        <p:tav tm="100000">
                                          <p:val>
                                            <p:fltVal val="0"/>
                                          </p:val>
                                        </p:tav>
                                      </p:tavLst>
                                    </p:anim>
                                    <p:anim calcmode="lin" valueType="num">
                                      <p:cBhvr>
                                        <p:cTn id="107" dur="2000"/>
                                        <p:tgtEl>
                                          <p:spTgt spid="3">
                                            <p:txEl>
                                              <p:pRg st="6" end="6"/>
                                            </p:txEl>
                                          </p:spTgt>
                                        </p:tgtEl>
                                        <p:attrNameLst>
                                          <p:attrName>ppt_w</p:attrName>
                                        </p:attrNameLst>
                                      </p:cBhvr>
                                      <p:tavLst>
                                        <p:tav tm="0">
                                          <p:val>
                                            <p:strVal val="ppt_w"/>
                                          </p:val>
                                        </p:tav>
                                        <p:tav tm="100000">
                                          <p:val>
                                            <p:fltVal val="0"/>
                                          </p:val>
                                        </p:tav>
                                      </p:tavLst>
                                    </p:anim>
                                    <p:set>
                                      <p:cBhvr>
                                        <p:cTn id="108" dur="1" fill="hold">
                                          <p:stCondLst>
                                            <p:cond delay="1999"/>
                                          </p:stCondLst>
                                        </p:cTn>
                                        <p:tgtEl>
                                          <p:spTgt spid="3">
                                            <p:txEl>
                                              <p:pRg st="6" end="6"/>
                                            </p:txEl>
                                          </p:spTgt>
                                        </p:tgtEl>
                                        <p:attrNameLst>
                                          <p:attrName>style.visibility</p:attrName>
                                        </p:attrNameLst>
                                      </p:cBhvr>
                                      <p:to>
                                        <p:strVal val="hidden"/>
                                      </p:to>
                                    </p:set>
                                  </p:childTnLst>
                                </p:cTn>
                              </p:par>
                              <p:par>
                                <p:cTn id="109" presetID="35" presetClass="exit" presetSubtype="0" fill="hold" nodeType="withEffect">
                                  <p:stCondLst>
                                    <p:cond delay="0"/>
                                  </p:stCondLst>
                                  <p:childTnLst>
                                    <p:animEffect transition="out" filter="fade">
                                      <p:cBhvr>
                                        <p:cTn id="110" dur="2000"/>
                                        <p:tgtEl>
                                          <p:spTgt spid="3">
                                            <p:txEl>
                                              <p:pRg st="7" end="7"/>
                                            </p:txEl>
                                          </p:spTgt>
                                        </p:tgtEl>
                                      </p:cBhvr>
                                    </p:animEffect>
                                    <p:anim calcmode="lin" valueType="num">
                                      <p:cBhvr>
                                        <p:cTn id="111" dur="2000"/>
                                        <p:tgtEl>
                                          <p:spTgt spid="3">
                                            <p:txEl>
                                              <p:pRg st="7" end="7"/>
                                            </p:txEl>
                                          </p:spTgt>
                                        </p:tgtEl>
                                        <p:attrNameLst>
                                          <p:attrName>style.rotation</p:attrName>
                                        </p:attrNameLst>
                                      </p:cBhvr>
                                      <p:tavLst>
                                        <p:tav tm="0">
                                          <p:val>
                                            <p:fltVal val="0"/>
                                          </p:val>
                                        </p:tav>
                                        <p:tav tm="100000">
                                          <p:val>
                                            <p:fltVal val="720"/>
                                          </p:val>
                                        </p:tav>
                                      </p:tavLst>
                                    </p:anim>
                                    <p:anim calcmode="lin" valueType="num">
                                      <p:cBhvr>
                                        <p:cTn id="112" dur="2000"/>
                                        <p:tgtEl>
                                          <p:spTgt spid="3">
                                            <p:txEl>
                                              <p:pRg st="7" end="7"/>
                                            </p:txEl>
                                          </p:spTgt>
                                        </p:tgtEl>
                                        <p:attrNameLst>
                                          <p:attrName>ppt_h</p:attrName>
                                        </p:attrNameLst>
                                      </p:cBhvr>
                                      <p:tavLst>
                                        <p:tav tm="0">
                                          <p:val>
                                            <p:strVal val="ppt_h"/>
                                          </p:val>
                                        </p:tav>
                                        <p:tav tm="100000">
                                          <p:val>
                                            <p:fltVal val="0"/>
                                          </p:val>
                                        </p:tav>
                                      </p:tavLst>
                                    </p:anim>
                                    <p:anim calcmode="lin" valueType="num">
                                      <p:cBhvr>
                                        <p:cTn id="113" dur="2000"/>
                                        <p:tgtEl>
                                          <p:spTgt spid="3">
                                            <p:txEl>
                                              <p:pRg st="7" end="7"/>
                                            </p:txEl>
                                          </p:spTgt>
                                        </p:tgtEl>
                                        <p:attrNameLst>
                                          <p:attrName>ppt_w</p:attrName>
                                        </p:attrNameLst>
                                      </p:cBhvr>
                                      <p:tavLst>
                                        <p:tav tm="0">
                                          <p:val>
                                            <p:strVal val="ppt_w"/>
                                          </p:val>
                                        </p:tav>
                                        <p:tav tm="100000">
                                          <p:val>
                                            <p:fltVal val="0"/>
                                          </p:val>
                                        </p:tav>
                                      </p:tavLst>
                                    </p:anim>
                                    <p:set>
                                      <p:cBhvr>
                                        <p:cTn id="114" dur="1" fill="hold">
                                          <p:stCondLst>
                                            <p:cond delay="1999"/>
                                          </p:stCondLst>
                                        </p:cTn>
                                        <p:tgtEl>
                                          <p:spTgt spid="3">
                                            <p:txEl>
                                              <p:pRg st="7" end="7"/>
                                            </p:txEl>
                                          </p:spTgt>
                                        </p:tgtEl>
                                        <p:attrNameLst>
                                          <p:attrName>style.visibility</p:attrName>
                                        </p:attrNameLst>
                                      </p:cBhvr>
                                      <p:to>
                                        <p:strVal val="hidden"/>
                                      </p:to>
                                    </p:set>
                                  </p:childTnLst>
                                </p:cTn>
                              </p:par>
                              <p:par>
                                <p:cTn id="115" presetID="35" presetClass="exit" presetSubtype="0" fill="hold" nodeType="withEffect">
                                  <p:stCondLst>
                                    <p:cond delay="0"/>
                                  </p:stCondLst>
                                  <p:childTnLst>
                                    <p:animEffect transition="out" filter="fade">
                                      <p:cBhvr>
                                        <p:cTn id="116" dur="2000"/>
                                        <p:tgtEl>
                                          <p:spTgt spid="3">
                                            <p:txEl>
                                              <p:pRg st="8" end="8"/>
                                            </p:txEl>
                                          </p:spTgt>
                                        </p:tgtEl>
                                      </p:cBhvr>
                                    </p:animEffect>
                                    <p:anim calcmode="lin" valueType="num">
                                      <p:cBhvr>
                                        <p:cTn id="117" dur="2000"/>
                                        <p:tgtEl>
                                          <p:spTgt spid="3">
                                            <p:txEl>
                                              <p:pRg st="8" end="8"/>
                                            </p:txEl>
                                          </p:spTgt>
                                        </p:tgtEl>
                                        <p:attrNameLst>
                                          <p:attrName>style.rotation</p:attrName>
                                        </p:attrNameLst>
                                      </p:cBhvr>
                                      <p:tavLst>
                                        <p:tav tm="0">
                                          <p:val>
                                            <p:fltVal val="0"/>
                                          </p:val>
                                        </p:tav>
                                        <p:tav tm="100000">
                                          <p:val>
                                            <p:fltVal val="720"/>
                                          </p:val>
                                        </p:tav>
                                      </p:tavLst>
                                    </p:anim>
                                    <p:anim calcmode="lin" valueType="num">
                                      <p:cBhvr>
                                        <p:cTn id="118" dur="2000"/>
                                        <p:tgtEl>
                                          <p:spTgt spid="3">
                                            <p:txEl>
                                              <p:pRg st="8" end="8"/>
                                            </p:txEl>
                                          </p:spTgt>
                                        </p:tgtEl>
                                        <p:attrNameLst>
                                          <p:attrName>ppt_h</p:attrName>
                                        </p:attrNameLst>
                                      </p:cBhvr>
                                      <p:tavLst>
                                        <p:tav tm="0">
                                          <p:val>
                                            <p:strVal val="ppt_h"/>
                                          </p:val>
                                        </p:tav>
                                        <p:tav tm="100000">
                                          <p:val>
                                            <p:fltVal val="0"/>
                                          </p:val>
                                        </p:tav>
                                      </p:tavLst>
                                    </p:anim>
                                    <p:anim calcmode="lin" valueType="num">
                                      <p:cBhvr>
                                        <p:cTn id="119" dur="2000"/>
                                        <p:tgtEl>
                                          <p:spTgt spid="3">
                                            <p:txEl>
                                              <p:pRg st="8" end="8"/>
                                            </p:txEl>
                                          </p:spTgt>
                                        </p:tgtEl>
                                        <p:attrNameLst>
                                          <p:attrName>ppt_w</p:attrName>
                                        </p:attrNameLst>
                                      </p:cBhvr>
                                      <p:tavLst>
                                        <p:tav tm="0">
                                          <p:val>
                                            <p:strVal val="ppt_w"/>
                                          </p:val>
                                        </p:tav>
                                        <p:tav tm="100000">
                                          <p:val>
                                            <p:fltVal val="0"/>
                                          </p:val>
                                        </p:tav>
                                      </p:tavLst>
                                    </p:anim>
                                    <p:set>
                                      <p:cBhvr>
                                        <p:cTn id="120" dur="1" fill="hold">
                                          <p:stCondLst>
                                            <p:cond delay="1999"/>
                                          </p:stCondLst>
                                        </p:cTn>
                                        <p:tgtEl>
                                          <p:spTgt spid="3">
                                            <p:txEl>
                                              <p:pRg st="8" end="8"/>
                                            </p:txEl>
                                          </p:spTgt>
                                        </p:tgtEl>
                                        <p:attrNameLst>
                                          <p:attrName>style.visibility</p:attrName>
                                        </p:attrNameLst>
                                      </p:cBhvr>
                                      <p:to>
                                        <p:strVal val="hidden"/>
                                      </p:to>
                                    </p:set>
                                  </p:childTnLst>
                                </p:cTn>
                              </p:par>
                              <p:par>
                                <p:cTn id="121" presetID="35" presetClass="exit" presetSubtype="0" fill="hold" nodeType="withEffect">
                                  <p:stCondLst>
                                    <p:cond delay="0"/>
                                  </p:stCondLst>
                                  <p:childTnLst>
                                    <p:animEffect transition="out" filter="fade">
                                      <p:cBhvr>
                                        <p:cTn id="122" dur="2000"/>
                                        <p:tgtEl>
                                          <p:spTgt spid="3">
                                            <p:txEl>
                                              <p:pRg st="9" end="9"/>
                                            </p:txEl>
                                          </p:spTgt>
                                        </p:tgtEl>
                                      </p:cBhvr>
                                    </p:animEffect>
                                    <p:anim calcmode="lin" valueType="num">
                                      <p:cBhvr>
                                        <p:cTn id="123" dur="2000"/>
                                        <p:tgtEl>
                                          <p:spTgt spid="3">
                                            <p:txEl>
                                              <p:pRg st="9" end="9"/>
                                            </p:txEl>
                                          </p:spTgt>
                                        </p:tgtEl>
                                        <p:attrNameLst>
                                          <p:attrName>style.rotation</p:attrName>
                                        </p:attrNameLst>
                                      </p:cBhvr>
                                      <p:tavLst>
                                        <p:tav tm="0">
                                          <p:val>
                                            <p:fltVal val="0"/>
                                          </p:val>
                                        </p:tav>
                                        <p:tav tm="100000">
                                          <p:val>
                                            <p:fltVal val="720"/>
                                          </p:val>
                                        </p:tav>
                                      </p:tavLst>
                                    </p:anim>
                                    <p:anim calcmode="lin" valueType="num">
                                      <p:cBhvr>
                                        <p:cTn id="124" dur="2000"/>
                                        <p:tgtEl>
                                          <p:spTgt spid="3">
                                            <p:txEl>
                                              <p:pRg st="9" end="9"/>
                                            </p:txEl>
                                          </p:spTgt>
                                        </p:tgtEl>
                                        <p:attrNameLst>
                                          <p:attrName>ppt_h</p:attrName>
                                        </p:attrNameLst>
                                      </p:cBhvr>
                                      <p:tavLst>
                                        <p:tav tm="0">
                                          <p:val>
                                            <p:strVal val="ppt_h"/>
                                          </p:val>
                                        </p:tav>
                                        <p:tav tm="100000">
                                          <p:val>
                                            <p:fltVal val="0"/>
                                          </p:val>
                                        </p:tav>
                                      </p:tavLst>
                                    </p:anim>
                                    <p:anim calcmode="lin" valueType="num">
                                      <p:cBhvr>
                                        <p:cTn id="125" dur="2000"/>
                                        <p:tgtEl>
                                          <p:spTgt spid="3">
                                            <p:txEl>
                                              <p:pRg st="9" end="9"/>
                                            </p:txEl>
                                          </p:spTgt>
                                        </p:tgtEl>
                                        <p:attrNameLst>
                                          <p:attrName>ppt_w</p:attrName>
                                        </p:attrNameLst>
                                      </p:cBhvr>
                                      <p:tavLst>
                                        <p:tav tm="0">
                                          <p:val>
                                            <p:strVal val="ppt_w"/>
                                          </p:val>
                                        </p:tav>
                                        <p:tav tm="100000">
                                          <p:val>
                                            <p:fltVal val="0"/>
                                          </p:val>
                                        </p:tav>
                                      </p:tavLst>
                                    </p:anim>
                                    <p:set>
                                      <p:cBhvr>
                                        <p:cTn id="126" dur="1" fill="hold">
                                          <p:stCondLst>
                                            <p:cond delay="1999"/>
                                          </p:stCondLst>
                                        </p:cTn>
                                        <p:tgtEl>
                                          <p:spTgt spid="3">
                                            <p:txEl>
                                              <p:pRg st="9" end="9"/>
                                            </p:txEl>
                                          </p:spTgt>
                                        </p:tgtEl>
                                        <p:attrNameLst>
                                          <p:attrName>style.visibility</p:attrName>
                                        </p:attrNameLst>
                                      </p:cBhvr>
                                      <p:to>
                                        <p:strVal val="hidden"/>
                                      </p:to>
                                    </p:set>
                                  </p:childTnLst>
                                </p:cTn>
                              </p:par>
                              <p:par>
                                <p:cTn id="127" presetID="35" presetClass="exit" presetSubtype="0" fill="hold" nodeType="withEffect">
                                  <p:stCondLst>
                                    <p:cond delay="0"/>
                                  </p:stCondLst>
                                  <p:childTnLst>
                                    <p:animEffect transition="out" filter="fade">
                                      <p:cBhvr>
                                        <p:cTn id="128" dur="2000"/>
                                        <p:tgtEl>
                                          <p:spTgt spid="3">
                                            <p:txEl>
                                              <p:pRg st="10" end="10"/>
                                            </p:txEl>
                                          </p:spTgt>
                                        </p:tgtEl>
                                      </p:cBhvr>
                                    </p:animEffect>
                                    <p:anim calcmode="lin" valueType="num">
                                      <p:cBhvr>
                                        <p:cTn id="129" dur="2000"/>
                                        <p:tgtEl>
                                          <p:spTgt spid="3">
                                            <p:txEl>
                                              <p:pRg st="10" end="10"/>
                                            </p:txEl>
                                          </p:spTgt>
                                        </p:tgtEl>
                                        <p:attrNameLst>
                                          <p:attrName>style.rotation</p:attrName>
                                        </p:attrNameLst>
                                      </p:cBhvr>
                                      <p:tavLst>
                                        <p:tav tm="0">
                                          <p:val>
                                            <p:fltVal val="0"/>
                                          </p:val>
                                        </p:tav>
                                        <p:tav tm="100000">
                                          <p:val>
                                            <p:fltVal val="720"/>
                                          </p:val>
                                        </p:tav>
                                      </p:tavLst>
                                    </p:anim>
                                    <p:anim calcmode="lin" valueType="num">
                                      <p:cBhvr>
                                        <p:cTn id="130" dur="2000"/>
                                        <p:tgtEl>
                                          <p:spTgt spid="3">
                                            <p:txEl>
                                              <p:pRg st="10" end="10"/>
                                            </p:txEl>
                                          </p:spTgt>
                                        </p:tgtEl>
                                        <p:attrNameLst>
                                          <p:attrName>ppt_h</p:attrName>
                                        </p:attrNameLst>
                                      </p:cBhvr>
                                      <p:tavLst>
                                        <p:tav tm="0">
                                          <p:val>
                                            <p:strVal val="ppt_h"/>
                                          </p:val>
                                        </p:tav>
                                        <p:tav tm="100000">
                                          <p:val>
                                            <p:fltVal val="0"/>
                                          </p:val>
                                        </p:tav>
                                      </p:tavLst>
                                    </p:anim>
                                    <p:anim calcmode="lin" valueType="num">
                                      <p:cBhvr>
                                        <p:cTn id="131" dur="2000"/>
                                        <p:tgtEl>
                                          <p:spTgt spid="3">
                                            <p:txEl>
                                              <p:pRg st="10" end="10"/>
                                            </p:txEl>
                                          </p:spTgt>
                                        </p:tgtEl>
                                        <p:attrNameLst>
                                          <p:attrName>ppt_w</p:attrName>
                                        </p:attrNameLst>
                                      </p:cBhvr>
                                      <p:tavLst>
                                        <p:tav tm="0">
                                          <p:val>
                                            <p:strVal val="ppt_w"/>
                                          </p:val>
                                        </p:tav>
                                        <p:tav tm="100000">
                                          <p:val>
                                            <p:fltVal val="0"/>
                                          </p:val>
                                        </p:tav>
                                      </p:tavLst>
                                    </p:anim>
                                    <p:set>
                                      <p:cBhvr>
                                        <p:cTn id="132" dur="1" fill="hold">
                                          <p:stCondLst>
                                            <p:cond delay="1999"/>
                                          </p:stCondLst>
                                        </p:cTn>
                                        <p:tgtEl>
                                          <p:spTgt spid="3">
                                            <p:txEl>
                                              <p:pRg st="10" end="10"/>
                                            </p:txEl>
                                          </p:spTgt>
                                        </p:tgtEl>
                                        <p:attrNameLst>
                                          <p:attrName>style.visibility</p:attrName>
                                        </p:attrNameLst>
                                      </p:cBhvr>
                                      <p:to>
                                        <p:strVal val="hidden"/>
                                      </p:to>
                                    </p:set>
                                  </p:childTnLst>
                                </p:cTn>
                              </p:par>
                              <p:par>
                                <p:cTn id="133" presetID="35" presetClass="exit" presetSubtype="0" fill="hold" nodeType="withEffect">
                                  <p:stCondLst>
                                    <p:cond delay="0"/>
                                  </p:stCondLst>
                                  <p:childTnLst>
                                    <p:animEffect transition="out" filter="fade">
                                      <p:cBhvr>
                                        <p:cTn id="134" dur="2000"/>
                                        <p:tgtEl>
                                          <p:spTgt spid="3">
                                            <p:txEl>
                                              <p:pRg st="11" end="11"/>
                                            </p:txEl>
                                          </p:spTgt>
                                        </p:tgtEl>
                                      </p:cBhvr>
                                    </p:animEffect>
                                    <p:anim calcmode="lin" valueType="num">
                                      <p:cBhvr>
                                        <p:cTn id="135" dur="2000"/>
                                        <p:tgtEl>
                                          <p:spTgt spid="3">
                                            <p:txEl>
                                              <p:pRg st="11" end="11"/>
                                            </p:txEl>
                                          </p:spTgt>
                                        </p:tgtEl>
                                        <p:attrNameLst>
                                          <p:attrName>style.rotation</p:attrName>
                                        </p:attrNameLst>
                                      </p:cBhvr>
                                      <p:tavLst>
                                        <p:tav tm="0">
                                          <p:val>
                                            <p:fltVal val="0"/>
                                          </p:val>
                                        </p:tav>
                                        <p:tav tm="100000">
                                          <p:val>
                                            <p:fltVal val="720"/>
                                          </p:val>
                                        </p:tav>
                                      </p:tavLst>
                                    </p:anim>
                                    <p:anim calcmode="lin" valueType="num">
                                      <p:cBhvr>
                                        <p:cTn id="136" dur="2000"/>
                                        <p:tgtEl>
                                          <p:spTgt spid="3">
                                            <p:txEl>
                                              <p:pRg st="11" end="11"/>
                                            </p:txEl>
                                          </p:spTgt>
                                        </p:tgtEl>
                                        <p:attrNameLst>
                                          <p:attrName>ppt_h</p:attrName>
                                        </p:attrNameLst>
                                      </p:cBhvr>
                                      <p:tavLst>
                                        <p:tav tm="0">
                                          <p:val>
                                            <p:strVal val="ppt_h"/>
                                          </p:val>
                                        </p:tav>
                                        <p:tav tm="100000">
                                          <p:val>
                                            <p:fltVal val="0"/>
                                          </p:val>
                                        </p:tav>
                                      </p:tavLst>
                                    </p:anim>
                                    <p:anim calcmode="lin" valueType="num">
                                      <p:cBhvr>
                                        <p:cTn id="137" dur="2000"/>
                                        <p:tgtEl>
                                          <p:spTgt spid="3">
                                            <p:txEl>
                                              <p:pRg st="11" end="11"/>
                                            </p:txEl>
                                          </p:spTgt>
                                        </p:tgtEl>
                                        <p:attrNameLst>
                                          <p:attrName>ppt_w</p:attrName>
                                        </p:attrNameLst>
                                      </p:cBhvr>
                                      <p:tavLst>
                                        <p:tav tm="0">
                                          <p:val>
                                            <p:strVal val="ppt_w"/>
                                          </p:val>
                                        </p:tav>
                                        <p:tav tm="100000">
                                          <p:val>
                                            <p:fltVal val="0"/>
                                          </p:val>
                                        </p:tav>
                                      </p:tavLst>
                                    </p:anim>
                                    <p:set>
                                      <p:cBhvr>
                                        <p:cTn id="138" dur="1" fill="hold">
                                          <p:stCondLst>
                                            <p:cond delay="1999"/>
                                          </p:stCondLst>
                                        </p:cTn>
                                        <p:tgtEl>
                                          <p:spTgt spid="3">
                                            <p:txEl>
                                              <p:pRg st="11" end="11"/>
                                            </p:txEl>
                                          </p:spTgt>
                                        </p:tgtEl>
                                        <p:attrNameLst>
                                          <p:attrName>style.visibility</p:attrName>
                                        </p:attrNameLst>
                                      </p:cBhvr>
                                      <p:to>
                                        <p:strVal val="hidden"/>
                                      </p:to>
                                    </p:set>
                                  </p:childTnLst>
                                </p:cTn>
                              </p:par>
                              <p:par>
                                <p:cTn id="139" presetID="35" presetClass="exit" presetSubtype="0" fill="hold" nodeType="withEffect">
                                  <p:stCondLst>
                                    <p:cond delay="0"/>
                                  </p:stCondLst>
                                  <p:childTnLst>
                                    <p:animEffect transition="out" filter="fade">
                                      <p:cBhvr>
                                        <p:cTn id="140" dur="2000"/>
                                        <p:tgtEl>
                                          <p:spTgt spid="3">
                                            <p:txEl>
                                              <p:pRg st="12" end="12"/>
                                            </p:txEl>
                                          </p:spTgt>
                                        </p:tgtEl>
                                      </p:cBhvr>
                                    </p:animEffect>
                                    <p:anim calcmode="lin" valueType="num">
                                      <p:cBhvr>
                                        <p:cTn id="141" dur="2000"/>
                                        <p:tgtEl>
                                          <p:spTgt spid="3">
                                            <p:txEl>
                                              <p:pRg st="12" end="12"/>
                                            </p:txEl>
                                          </p:spTgt>
                                        </p:tgtEl>
                                        <p:attrNameLst>
                                          <p:attrName>style.rotation</p:attrName>
                                        </p:attrNameLst>
                                      </p:cBhvr>
                                      <p:tavLst>
                                        <p:tav tm="0">
                                          <p:val>
                                            <p:fltVal val="0"/>
                                          </p:val>
                                        </p:tav>
                                        <p:tav tm="100000">
                                          <p:val>
                                            <p:fltVal val="720"/>
                                          </p:val>
                                        </p:tav>
                                      </p:tavLst>
                                    </p:anim>
                                    <p:anim calcmode="lin" valueType="num">
                                      <p:cBhvr>
                                        <p:cTn id="142" dur="2000"/>
                                        <p:tgtEl>
                                          <p:spTgt spid="3">
                                            <p:txEl>
                                              <p:pRg st="12" end="12"/>
                                            </p:txEl>
                                          </p:spTgt>
                                        </p:tgtEl>
                                        <p:attrNameLst>
                                          <p:attrName>ppt_h</p:attrName>
                                        </p:attrNameLst>
                                      </p:cBhvr>
                                      <p:tavLst>
                                        <p:tav tm="0">
                                          <p:val>
                                            <p:strVal val="ppt_h"/>
                                          </p:val>
                                        </p:tav>
                                        <p:tav tm="100000">
                                          <p:val>
                                            <p:fltVal val="0"/>
                                          </p:val>
                                        </p:tav>
                                      </p:tavLst>
                                    </p:anim>
                                    <p:anim calcmode="lin" valueType="num">
                                      <p:cBhvr>
                                        <p:cTn id="143" dur="2000"/>
                                        <p:tgtEl>
                                          <p:spTgt spid="3">
                                            <p:txEl>
                                              <p:pRg st="12" end="12"/>
                                            </p:txEl>
                                          </p:spTgt>
                                        </p:tgtEl>
                                        <p:attrNameLst>
                                          <p:attrName>ppt_w</p:attrName>
                                        </p:attrNameLst>
                                      </p:cBhvr>
                                      <p:tavLst>
                                        <p:tav tm="0">
                                          <p:val>
                                            <p:strVal val="ppt_w"/>
                                          </p:val>
                                        </p:tav>
                                        <p:tav tm="100000">
                                          <p:val>
                                            <p:fltVal val="0"/>
                                          </p:val>
                                        </p:tav>
                                      </p:tavLst>
                                    </p:anim>
                                    <p:set>
                                      <p:cBhvr>
                                        <p:cTn id="144" dur="1" fill="hold">
                                          <p:stCondLst>
                                            <p:cond delay="1999"/>
                                          </p:stCondLst>
                                        </p:cTn>
                                        <p:tgtEl>
                                          <p:spTgt spid="3">
                                            <p:txEl>
                                              <p:pRg st="12" end="12"/>
                                            </p:txEl>
                                          </p:spTgt>
                                        </p:tgtEl>
                                        <p:attrNameLst>
                                          <p:attrName>style.visibility</p:attrName>
                                        </p:attrNameLst>
                                      </p:cBhvr>
                                      <p:to>
                                        <p:strVal val="hidden"/>
                                      </p:to>
                                    </p:set>
                                  </p:childTnLst>
                                </p:cTn>
                              </p:par>
                            </p:childTnLst>
                          </p:cTn>
                        </p:par>
                      </p:childTnLst>
                    </p:cTn>
                  </p:par>
                  <p:par>
                    <p:cTn id="145" fill="hold">
                      <p:stCondLst>
                        <p:cond delay="indefinite"/>
                      </p:stCondLst>
                      <p:childTnLst>
                        <p:par>
                          <p:cTn id="146" fill="hold">
                            <p:stCondLst>
                              <p:cond delay="0"/>
                            </p:stCondLst>
                            <p:childTnLst>
                              <p:par>
                                <p:cTn id="147" presetID="4" presetClass="entr" presetSubtype="16" fill="hold" nodeType="clickEffect">
                                  <p:stCondLst>
                                    <p:cond delay="0"/>
                                  </p:stCondLst>
                                  <p:childTnLst>
                                    <p:set>
                                      <p:cBhvr>
                                        <p:cTn id="148" dur="1" fill="hold">
                                          <p:stCondLst>
                                            <p:cond delay="0"/>
                                          </p:stCondLst>
                                        </p:cTn>
                                        <p:tgtEl>
                                          <p:spTgt spid="23556"/>
                                        </p:tgtEl>
                                        <p:attrNameLst>
                                          <p:attrName>style.visibility</p:attrName>
                                        </p:attrNameLst>
                                      </p:cBhvr>
                                      <p:to>
                                        <p:strVal val="visible"/>
                                      </p:to>
                                    </p:set>
                                    <p:animEffect transition="in" filter="box(in)">
                                      <p:cBhvr>
                                        <p:cTn id="149" dur="500"/>
                                        <p:tgtEl>
                                          <p:spTgt spid="23556"/>
                                        </p:tgtEl>
                                      </p:cBhvr>
                                    </p:animEffect>
                                  </p:childTnLst>
                                </p:cTn>
                              </p:par>
                            </p:childTnLst>
                          </p:cTn>
                        </p:par>
                      </p:childTnLst>
                    </p:cTn>
                  </p:par>
                  <p:par>
                    <p:cTn id="150" fill="hold">
                      <p:stCondLst>
                        <p:cond delay="indefinite"/>
                      </p:stCondLst>
                      <p:childTnLst>
                        <p:par>
                          <p:cTn id="151" fill="hold">
                            <p:stCondLst>
                              <p:cond delay="0"/>
                            </p:stCondLst>
                            <p:childTnLst>
                              <p:par>
                                <p:cTn id="152" presetID="15" presetClass="exit" presetSubtype="0" fill="hold" nodeType="clickEffect">
                                  <p:stCondLst>
                                    <p:cond delay="0"/>
                                  </p:stCondLst>
                                  <p:childTnLst>
                                    <p:anim calcmode="lin" valueType="num">
                                      <p:cBhvr>
                                        <p:cTn id="153" dur="1000"/>
                                        <p:tgtEl>
                                          <p:spTgt spid="23556"/>
                                        </p:tgtEl>
                                        <p:attrNameLst>
                                          <p:attrName>ppt_w</p:attrName>
                                        </p:attrNameLst>
                                      </p:cBhvr>
                                      <p:tavLst>
                                        <p:tav tm="0">
                                          <p:val>
                                            <p:strVal val="ppt_w"/>
                                          </p:val>
                                        </p:tav>
                                        <p:tav tm="100000">
                                          <p:val>
                                            <p:fltVal val="0"/>
                                          </p:val>
                                        </p:tav>
                                      </p:tavLst>
                                    </p:anim>
                                    <p:anim calcmode="lin" valueType="num">
                                      <p:cBhvr>
                                        <p:cTn id="154" dur="1000"/>
                                        <p:tgtEl>
                                          <p:spTgt spid="23556"/>
                                        </p:tgtEl>
                                        <p:attrNameLst>
                                          <p:attrName>ppt_h</p:attrName>
                                        </p:attrNameLst>
                                      </p:cBhvr>
                                      <p:tavLst>
                                        <p:tav tm="0">
                                          <p:val>
                                            <p:strVal val="ppt_h"/>
                                          </p:val>
                                        </p:tav>
                                        <p:tav tm="100000">
                                          <p:val>
                                            <p:fltVal val="0"/>
                                          </p:val>
                                        </p:tav>
                                      </p:tavLst>
                                    </p:anim>
                                    <p:anim calcmode="lin" valueType="num">
                                      <p:cBhvr>
                                        <p:cTn id="155" dur="1000"/>
                                        <p:tgtEl>
                                          <p:spTgt spid="23556"/>
                                        </p:tgtEl>
                                        <p:attrNameLst>
                                          <p:attrName>ppt_x</p:attrName>
                                        </p:attrNameLst>
                                      </p:cBhvr>
                                      <p:tavLst>
                                        <p:tav tm="0">
                                          <p:val>
                                            <p:strVal val="ppt_x"/>
                                          </p:val>
                                        </p:tav>
                                        <p:tav tm="5000">
                                          <p:val>
                                            <p:strVal val="ppt_x+-0.0500*(ppt_x*0.9511+(1-ppt_y)*0.3090)"/>
                                          </p:val>
                                        </p:tav>
                                        <p:tav tm="10000">
                                          <p:val>
                                            <p:strVal val="ppt_x+-0.1000*(ppt_x*0.8090+(1-ppt_y)*0.5878)"/>
                                          </p:val>
                                        </p:tav>
                                        <p:tav tm="15000">
                                          <p:val>
                                            <p:strVal val="ppt_x+-0.1500*(ppt_x*0.5878+(1-ppt_y)*0.8090)"/>
                                          </p:val>
                                        </p:tav>
                                        <p:tav tm="20000">
                                          <p:val>
                                            <p:strVal val="ppt_x+-0.2000*(ppt_x*0.3090+(1-ppt_y)*0.9511)"/>
                                          </p:val>
                                        </p:tav>
                                        <p:tav tm="25000">
                                          <p:val>
                                            <p:strVal val="ppt_x+-0.2500*(ppt_x*-0.0000+(1-ppt_y)*1.0000)"/>
                                          </p:val>
                                        </p:tav>
                                        <p:tav tm="30000">
                                          <p:val>
                                            <p:strVal val="ppt_x+-0.3000*(ppt_x*-0.3090+(1-ppt_y)*0.9511)"/>
                                          </p:val>
                                        </p:tav>
                                        <p:tav tm="35000">
                                          <p:val>
                                            <p:strVal val="ppt_x+-0.3500*(ppt_x*-0.5878+(1-ppt_y)*0.8090)"/>
                                          </p:val>
                                        </p:tav>
                                        <p:tav tm="40000">
                                          <p:val>
                                            <p:strVal val="ppt_x+-0.4000*(ppt_x*-0.8090+(1-ppt_y)*0.5878)"/>
                                          </p:val>
                                        </p:tav>
                                        <p:tav tm="45000">
                                          <p:val>
                                            <p:strVal val="ppt_x+-0.4500*(ppt_x*-0.9511+(1-ppt_y)*0.3090)"/>
                                          </p:val>
                                        </p:tav>
                                        <p:tav tm="50000">
                                          <p:val>
                                            <p:strVal val="ppt_x+-0.5000*(ppt_x*-1.0000+(1-ppt_y)*-0.0000)"/>
                                          </p:val>
                                        </p:tav>
                                        <p:tav tm="55000">
                                          <p:val>
                                            <p:strVal val="ppt_x+-0.5500*(ppt_x*-0.9511+(1-ppt_y)*-0.3090)"/>
                                          </p:val>
                                        </p:tav>
                                        <p:tav tm="60000">
                                          <p:val>
                                            <p:strVal val="ppt_x+-0.6000*(ppt_x*-0.8090+(1-ppt_y)*-0.5878)"/>
                                          </p:val>
                                        </p:tav>
                                        <p:tav tm="65000">
                                          <p:val>
                                            <p:strVal val="ppt_x+-0.6500*(ppt_x*-0.5878+(1-ppt_y)*-0.8090)"/>
                                          </p:val>
                                        </p:tav>
                                        <p:tav tm="70000">
                                          <p:val>
                                            <p:strVal val="ppt_x+-0.7000*(ppt_x*-0.3090+(1-ppt_y)*-0.9511)"/>
                                          </p:val>
                                        </p:tav>
                                        <p:tav tm="75000">
                                          <p:val>
                                            <p:strVal val="ppt_x+-0.7500*(ppt_x*0.0000+(1-ppt_y)*-1.0000)"/>
                                          </p:val>
                                        </p:tav>
                                        <p:tav tm="80000">
                                          <p:val>
                                            <p:strVal val="ppt_x+-0.8000*(ppt_x*0.3090+(1-ppt_y)*-0.9511)"/>
                                          </p:val>
                                        </p:tav>
                                        <p:tav tm="85000">
                                          <p:val>
                                            <p:strVal val="ppt_x+-0.8500*(ppt_x*0.5878+(1-ppt_y)*-0.8090)"/>
                                          </p:val>
                                        </p:tav>
                                        <p:tav tm="90000">
                                          <p:val>
                                            <p:strVal val="ppt_x+-0.9000*(ppt_x*0.8090+(1-ppt_y)*-0.5878)"/>
                                          </p:val>
                                        </p:tav>
                                        <p:tav tm="95000">
                                          <p:val>
                                            <p:strVal val="ppt_x+-0.9500*(ppt_x*0.9511+(1-ppt_y)*-0.3090)"/>
                                          </p:val>
                                        </p:tav>
                                        <p:tav tm="100000">
                                          <p:val>
                                            <p:strVal val="ppt_x+-1.0000*(ppt_x*1.0000+(1-ppt_y)*0.0000)"/>
                                          </p:val>
                                        </p:tav>
                                      </p:tavLst>
                                    </p:anim>
                                    <p:anim calcmode="lin" valueType="num">
                                      <p:cBhvr>
                                        <p:cTn id="156" dur="1000"/>
                                        <p:tgtEl>
                                          <p:spTgt spid="23556"/>
                                        </p:tgtEl>
                                        <p:attrNameLst>
                                          <p:attrName>ppt_y</p:attrName>
                                        </p:attrNameLst>
                                      </p:cBhvr>
                                      <p:tavLst>
                                        <p:tav tm="0">
                                          <p:val>
                                            <p:strVal val="ppt_y"/>
                                          </p:val>
                                        </p:tav>
                                        <p:tav tm="5000">
                                          <p:val>
                                            <p:strVal val="ppt_y+-0.0500*(ppt_x*0.3090-(1-ppt_y)*0.9511)"/>
                                          </p:val>
                                        </p:tav>
                                        <p:tav tm="10000">
                                          <p:val>
                                            <p:strVal val="ppt_y+-0.1000*(ppt_x*0.5878-(1-ppt_y)*0.8090)"/>
                                          </p:val>
                                        </p:tav>
                                        <p:tav tm="15000">
                                          <p:val>
                                            <p:strVal val="ppt_y+-0.1500*(ppt_x*0.8090-(1-ppt_y)*0.5878)"/>
                                          </p:val>
                                        </p:tav>
                                        <p:tav tm="20000">
                                          <p:val>
                                            <p:strVal val="ppt_y+-0.2000*(ppt_x*0.9511-(1-ppt_y)*0.3090)"/>
                                          </p:val>
                                        </p:tav>
                                        <p:tav tm="25000">
                                          <p:val>
                                            <p:strVal val="ppt_y+-0.2500*(ppt_x*1.0000-(1-ppt_y)*-0.0000)"/>
                                          </p:val>
                                        </p:tav>
                                        <p:tav tm="30000">
                                          <p:val>
                                            <p:strVal val="ppt_y+-0.3000*(ppt_x*0.9511-(1-ppt_y)*-0.3090)"/>
                                          </p:val>
                                        </p:tav>
                                        <p:tav tm="35000">
                                          <p:val>
                                            <p:strVal val="ppt_y+-0.3500*(ppt_x*0.8090-(1-ppt_y)*-0.5878)"/>
                                          </p:val>
                                        </p:tav>
                                        <p:tav tm="40000">
                                          <p:val>
                                            <p:strVal val="ppt_y+-0.4000*(ppt_x*0.5878-(1-ppt_y)*-0.8090)"/>
                                          </p:val>
                                        </p:tav>
                                        <p:tav tm="45000">
                                          <p:val>
                                            <p:strVal val="ppt_y+-0.4500*(ppt_x*0.3090-(1-ppt_y)*-0.9511)"/>
                                          </p:val>
                                        </p:tav>
                                        <p:tav tm="50000">
                                          <p:val>
                                            <p:strVal val="ppt_y+-0.5000*(ppt_x*-0.0000-(1-ppt_y)*-1.0000)"/>
                                          </p:val>
                                        </p:tav>
                                        <p:tav tm="55000">
                                          <p:val>
                                            <p:strVal val="ppt_y+-0.5500*(ppt_x*-0.3090-(1-ppt_y)*-0.9511)"/>
                                          </p:val>
                                        </p:tav>
                                        <p:tav tm="60000">
                                          <p:val>
                                            <p:strVal val="ppt_y+-0.6000*(ppt_x*-0.5878-(1-ppt_y)*-0.8090)"/>
                                          </p:val>
                                        </p:tav>
                                        <p:tav tm="65000">
                                          <p:val>
                                            <p:strVal val="ppt_y+-0.6500*(ppt_x*-0.8090-(1-ppt_y)*-0.5878)"/>
                                          </p:val>
                                        </p:tav>
                                        <p:tav tm="70000">
                                          <p:val>
                                            <p:strVal val="ppt_y+-0.7000*(ppt_x*-0.9511-(1-ppt_y)*-0.3090)"/>
                                          </p:val>
                                        </p:tav>
                                        <p:tav tm="75000">
                                          <p:val>
                                            <p:strVal val="ppt_y+-0.7500*(ppt_x*-1.0000-(1-ppt_y)*0.0000)"/>
                                          </p:val>
                                        </p:tav>
                                        <p:tav tm="80000">
                                          <p:val>
                                            <p:strVal val="ppt_y+-0.8000*(ppt_x*-0.9511-(1-ppt_y)*0.3090)"/>
                                          </p:val>
                                        </p:tav>
                                        <p:tav tm="85000">
                                          <p:val>
                                            <p:strVal val="ppt_y+-0.8500*(ppt_x*-0.8090-(1-ppt_y)*0.5878)"/>
                                          </p:val>
                                        </p:tav>
                                        <p:tav tm="90000">
                                          <p:val>
                                            <p:strVal val="ppt_y+-0.9000*(ppt_x*-0.5878-(1-ppt_y)*0.8090)"/>
                                          </p:val>
                                        </p:tav>
                                        <p:tav tm="95000">
                                          <p:val>
                                            <p:strVal val="ppt_y+-0.9500*(ppt_x*-0.3090-(1-ppt_y)*0.9511)"/>
                                          </p:val>
                                        </p:tav>
                                        <p:tav tm="100000">
                                          <p:val>
                                            <p:strVal val="ppt_y+-1.0000*(ppt_x*0.0000-(1-ppt_y)*1.0000)"/>
                                          </p:val>
                                        </p:tav>
                                      </p:tavLst>
                                    </p:anim>
                                    <p:set>
                                      <p:cBhvr>
                                        <p:cTn id="157" dur="1" fill="hold">
                                          <p:stCondLst>
                                            <p:cond delay="999"/>
                                          </p:stCondLst>
                                        </p:cTn>
                                        <p:tgtEl>
                                          <p:spTgt spid="2355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solidFill>
                  <a:srgbClr val="FF0000"/>
                </a:solidFill>
                <a:latin typeface="Asenine Wide" pitchFamily="2" charset="0"/>
              </a:rPr>
              <a:t>UPSIDES</a:t>
            </a:r>
            <a:endParaRPr lang="en-US" sz="8000" dirty="0">
              <a:solidFill>
                <a:srgbClr val="FF0000"/>
              </a:solidFill>
              <a:latin typeface="Asenine Wide" pitchFamily="2" charset="0"/>
            </a:endParaRPr>
          </a:p>
        </p:txBody>
      </p:sp>
      <p:sp>
        <p:nvSpPr>
          <p:cNvPr id="3" name="Content Placeholder 2"/>
          <p:cNvSpPr>
            <a:spLocks noGrp="1"/>
          </p:cNvSpPr>
          <p:nvPr>
            <p:ph idx="1"/>
          </p:nvPr>
        </p:nvSpPr>
        <p:spPr/>
        <p:txBody>
          <a:bodyPr>
            <a:normAutofit/>
          </a:bodyPr>
          <a:lstStyle/>
          <a:p>
            <a:r>
              <a:rPr lang="en-US" sz="2800" b="1" dirty="0" smtClean="0">
                <a:solidFill>
                  <a:srgbClr val="FF0000"/>
                </a:solidFill>
                <a:latin typeface="Asenine Wide" pitchFamily="2" charset="0"/>
              </a:rPr>
              <a:t>Can help to find all the points listed on the previous page</a:t>
            </a:r>
          </a:p>
          <a:p>
            <a:r>
              <a:rPr lang="en-US" sz="2800" b="1" dirty="0" smtClean="0">
                <a:solidFill>
                  <a:srgbClr val="FF0000"/>
                </a:solidFill>
                <a:latin typeface="Asenine Wide" pitchFamily="2" charset="0"/>
              </a:rPr>
              <a:t>Can easily be found and obtained by examining a suspects clothing, car, house, hair, and skin</a:t>
            </a:r>
          </a:p>
          <a:p>
            <a:r>
              <a:rPr lang="en-US" sz="2800" b="1" dirty="0" smtClean="0">
                <a:solidFill>
                  <a:srgbClr val="FF0000"/>
                </a:solidFill>
                <a:latin typeface="Asenine Wide" pitchFamily="2" charset="0"/>
              </a:rPr>
              <a:t>Removes some of the work from the plate of a forensic investigator as they may have more help and more evidence provided by forensic botanists  </a:t>
            </a:r>
            <a:endParaRPr lang="en-US" sz="2800" b="1" dirty="0">
              <a:solidFill>
                <a:srgbClr val="FF0000"/>
              </a:solidFill>
              <a:latin typeface="Asenine Wide" pitchFamily="2" charset="0"/>
            </a:endParaRPr>
          </a:p>
        </p:txBody>
      </p:sp>
      <p:sp>
        <p:nvSpPr>
          <p:cNvPr id="4" name="5-Point Star 3"/>
          <p:cNvSpPr/>
          <p:nvPr/>
        </p:nvSpPr>
        <p:spPr>
          <a:xfrm>
            <a:off x="990600" y="228600"/>
            <a:ext cx="1295400" cy="1219200"/>
          </a:xfrm>
          <a:prstGeom prst="star5">
            <a:avLst/>
          </a:prstGeom>
          <a:solidFill>
            <a:srgbClr val="FF0000"/>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5-Point Star 4"/>
          <p:cNvSpPr/>
          <p:nvPr/>
        </p:nvSpPr>
        <p:spPr>
          <a:xfrm>
            <a:off x="6781800" y="228600"/>
            <a:ext cx="1295400" cy="1219200"/>
          </a:xfrm>
          <a:prstGeom prst="star5">
            <a:avLst/>
          </a:prstGeom>
          <a:solidFill>
            <a:srgbClr val="FF0000"/>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endParaRPr>
          </a:p>
        </p:txBody>
      </p:sp>
      <p:pic>
        <p:nvPicPr>
          <p:cNvPr id="13314" name="Picture 2" descr="http://www.mchumor.com/00images/2766_allergy_cartoon.gif"/>
          <p:cNvPicPr>
            <a:picLocks noChangeAspect="1" noChangeArrowheads="1"/>
          </p:cNvPicPr>
          <p:nvPr/>
        </p:nvPicPr>
        <p:blipFill>
          <a:blip r:embed="rId2" cstate="print"/>
          <a:srcRect t="9195" b="11724"/>
          <a:stretch>
            <a:fillRect/>
          </a:stretch>
        </p:blipFill>
        <p:spPr bwMode="auto">
          <a:xfrm>
            <a:off x="2133600" y="1447800"/>
            <a:ext cx="4239733" cy="4419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8" presetClass="entr" presetSubtype="0" accel="5000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4"/>
                                        </p:tgtEl>
                                        <p:attrNameLst>
                                          <p:attrName>ppt_y</p:attrName>
                                        </p:attrNameLst>
                                      </p:cBhvr>
                                      <p:tavLst>
                                        <p:tav tm="0">
                                          <p:val>
                                            <p:strVal val="#ppt_y"/>
                                          </p:val>
                                        </p:tav>
                                        <p:tav tm="100000">
                                          <p:val>
                                            <p:strVal val="#ppt_y"/>
                                          </p:val>
                                        </p:tav>
                                      </p:tavLst>
                                    </p:anim>
                                    <p:animEffect transition="in" filter="fade">
                                      <p:cBhvr>
                                        <p:cTn id="18" dur="1000"/>
                                        <p:tgtEl>
                                          <p:spTgt spid="4"/>
                                        </p:tgtEl>
                                      </p:cBhvr>
                                    </p:animEffect>
                                  </p:childTnLst>
                                </p:cTn>
                              </p:par>
                              <p:par>
                                <p:cTn id="19" presetID="48" presetClass="entr" presetSubtype="0" accel="5000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2"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23" dur="1000" fill="hold"/>
                                        <p:tgtEl>
                                          <p:spTgt spid="5"/>
                                        </p:tgtEl>
                                        <p:attrNameLst>
                                          <p:attrName>ppt_y</p:attrName>
                                        </p:attrNameLst>
                                      </p:cBhvr>
                                      <p:tavLst>
                                        <p:tav tm="0">
                                          <p:val>
                                            <p:strVal val="#ppt_y"/>
                                          </p:val>
                                        </p:tav>
                                        <p:tav tm="100000">
                                          <p:val>
                                            <p:strVal val="#ppt_y"/>
                                          </p:val>
                                        </p:tav>
                                      </p:tavLst>
                                    </p:anim>
                                    <p:animEffect transition="in" filter="fade">
                                      <p:cBhvr>
                                        <p:cTn id="24" dur="10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48" presetClass="entr" presetSubtype="0" accel="50000" fill="hold" nodeType="click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 calcmode="lin" valueType="num">
                                      <p:cBhvr>
                                        <p:cTn id="29" dur="1000" fill="hold"/>
                                        <p:tgtEl>
                                          <p:spTgt spid="3">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0" dur="1000" fill="hold"/>
                                        <p:tgtEl>
                                          <p:spTgt spid="3">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31" dur="10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32" dur="1000"/>
                                        <p:tgtEl>
                                          <p:spTgt spid="3">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8" presetClass="entr" presetSubtype="0" accel="50000" fill="hold" nodeType="clickEffect">
                                  <p:stCondLst>
                                    <p:cond delay="0"/>
                                  </p:stCondLst>
                                  <p:childTnLst>
                                    <p:set>
                                      <p:cBhvr>
                                        <p:cTn id="36" dur="1" fill="hold">
                                          <p:stCondLst>
                                            <p:cond delay="0"/>
                                          </p:stCondLst>
                                        </p:cTn>
                                        <p:tgtEl>
                                          <p:spTgt spid="3">
                                            <p:txEl>
                                              <p:pRg st="1" end="1"/>
                                            </p:txEl>
                                          </p:spTgt>
                                        </p:tgtEl>
                                        <p:attrNameLst>
                                          <p:attrName>style.visibility</p:attrName>
                                        </p:attrNameLst>
                                      </p:cBhvr>
                                      <p:to>
                                        <p:strVal val="visible"/>
                                      </p:to>
                                    </p:set>
                                    <p:anim calcmode="lin" valueType="num">
                                      <p:cBhvr>
                                        <p:cTn id="37" dur="1000" fill="hold"/>
                                        <p:tgtEl>
                                          <p:spTgt spid="3">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8" dur="1000" fill="hold"/>
                                        <p:tgtEl>
                                          <p:spTgt spid="3">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39" dur="10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40" dur="1000"/>
                                        <p:tgtEl>
                                          <p:spTgt spid="3">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48" presetClass="entr" presetSubtype="0" accel="50000" fill="hold" nodeType="clickEffect">
                                  <p:stCondLst>
                                    <p:cond delay="0"/>
                                  </p:stCondLst>
                                  <p:childTnLst>
                                    <p:set>
                                      <p:cBhvr>
                                        <p:cTn id="44" dur="1" fill="hold">
                                          <p:stCondLst>
                                            <p:cond delay="0"/>
                                          </p:stCondLst>
                                        </p:cTn>
                                        <p:tgtEl>
                                          <p:spTgt spid="3">
                                            <p:txEl>
                                              <p:pRg st="2" end="2"/>
                                            </p:txEl>
                                          </p:spTgt>
                                        </p:tgtEl>
                                        <p:attrNameLst>
                                          <p:attrName>style.visibility</p:attrName>
                                        </p:attrNameLst>
                                      </p:cBhvr>
                                      <p:to>
                                        <p:strVal val="visible"/>
                                      </p:to>
                                    </p:set>
                                    <p:anim calcmode="lin" valueType="num">
                                      <p:cBhvr>
                                        <p:cTn id="45" dur="1000" fill="hold"/>
                                        <p:tgtEl>
                                          <p:spTgt spid="3">
                                            <p:txEl>
                                              <p:pRg st="2" end="2"/>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6" dur="1000" fill="hold"/>
                                        <p:tgtEl>
                                          <p:spTgt spid="3">
                                            <p:txEl>
                                              <p:pRg st="2" end="2"/>
                                            </p:txEl>
                                          </p:spTgt>
                                        </p:tgtEl>
                                        <p:attrNameLst>
                                          <p:attrName>ppt_x</p:attrName>
                                        </p:attrNameLst>
                                      </p:cBhvr>
                                      <p:tavLst>
                                        <p:tav tm="0">
                                          <p:val>
                                            <p:fltVal val="-1"/>
                                          </p:val>
                                        </p:tav>
                                        <p:tav tm="50000">
                                          <p:val>
                                            <p:fltVal val="0.95"/>
                                          </p:val>
                                        </p:tav>
                                        <p:tav tm="100000">
                                          <p:val>
                                            <p:strVal val="#ppt_x"/>
                                          </p:val>
                                        </p:tav>
                                      </p:tavLst>
                                    </p:anim>
                                    <p:anim calcmode="lin" valueType="num">
                                      <p:cBhvr>
                                        <p:cTn id="47" dur="1000" fill="hold"/>
                                        <p:tgtEl>
                                          <p:spTgt spid="3">
                                            <p:txEl>
                                              <p:pRg st="2" end="2"/>
                                            </p:txEl>
                                          </p:spTgt>
                                        </p:tgtEl>
                                        <p:attrNameLst>
                                          <p:attrName>ppt_y</p:attrName>
                                        </p:attrNameLst>
                                      </p:cBhvr>
                                      <p:tavLst>
                                        <p:tav tm="0">
                                          <p:val>
                                            <p:strVal val="#ppt_y"/>
                                          </p:val>
                                        </p:tav>
                                        <p:tav tm="100000">
                                          <p:val>
                                            <p:strVal val="#ppt_y"/>
                                          </p:val>
                                        </p:tav>
                                      </p:tavLst>
                                    </p:anim>
                                    <p:animEffect transition="in" filter="fade">
                                      <p:cBhvr>
                                        <p:cTn id="48" dur="1000"/>
                                        <p:tgtEl>
                                          <p:spTgt spid="3">
                                            <p:txEl>
                                              <p:pRg st="2" end="2"/>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6" presetClass="exit" presetSubtype="16" fill="hold" grpId="1" nodeType="clickEffect">
                                  <p:stCondLst>
                                    <p:cond delay="0"/>
                                  </p:stCondLst>
                                  <p:childTnLst>
                                    <p:animEffect transition="out" filter="circle(in)">
                                      <p:cBhvr>
                                        <p:cTn id="52" dur="2000"/>
                                        <p:tgtEl>
                                          <p:spTgt spid="2"/>
                                        </p:tgtEl>
                                      </p:cBhvr>
                                    </p:animEffect>
                                    <p:set>
                                      <p:cBhvr>
                                        <p:cTn id="53" dur="1" fill="hold">
                                          <p:stCondLst>
                                            <p:cond delay="1999"/>
                                          </p:stCondLst>
                                        </p:cTn>
                                        <p:tgtEl>
                                          <p:spTgt spid="2"/>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6" presetClass="exit" presetSubtype="16" fill="hold" grpId="1" nodeType="clickEffect">
                                  <p:stCondLst>
                                    <p:cond delay="0"/>
                                  </p:stCondLst>
                                  <p:childTnLst>
                                    <p:animEffect transition="out" filter="circle(in)">
                                      <p:cBhvr>
                                        <p:cTn id="57" dur="2000"/>
                                        <p:tgtEl>
                                          <p:spTgt spid="4"/>
                                        </p:tgtEl>
                                      </p:cBhvr>
                                    </p:animEffect>
                                    <p:set>
                                      <p:cBhvr>
                                        <p:cTn id="58" dur="1" fill="hold">
                                          <p:stCondLst>
                                            <p:cond delay="1999"/>
                                          </p:stCondLst>
                                        </p:cTn>
                                        <p:tgtEl>
                                          <p:spTgt spid="4"/>
                                        </p:tgtEl>
                                        <p:attrNameLst>
                                          <p:attrName>style.visibility</p:attrName>
                                        </p:attrNameLst>
                                      </p:cBhvr>
                                      <p:to>
                                        <p:strVal val="hidden"/>
                                      </p:to>
                                    </p:set>
                                  </p:childTnLst>
                                </p:cTn>
                              </p:par>
                              <p:par>
                                <p:cTn id="59" presetID="6" presetClass="exit" presetSubtype="16" fill="hold" grpId="1" nodeType="withEffect">
                                  <p:stCondLst>
                                    <p:cond delay="0"/>
                                  </p:stCondLst>
                                  <p:childTnLst>
                                    <p:animEffect transition="out" filter="circle(in)">
                                      <p:cBhvr>
                                        <p:cTn id="60" dur="2000"/>
                                        <p:tgtEl>
                                          <p:spTgt spid="5"/>
                                        </p:tgtEl>
                                      </p:cBhvr>
                                    </p:animEffect>
                                    <p:set>
                                      <p:cBhvr>
                                        <p:cTn id="61" dur="1" fill="hold">
                                          <p:stCondLst>
                                            <p:cond delay="1999"/>
                                          </p:stCondLst>
                                        </p:cTn>
                                        <p:tgtEl>
                                          <p:spTgt spid="5"/>
                                        </p:tgtEl>
                                        <p:attrNameLst>
                                          <p:attrName>style.visibility</p:attrName>
                                        </p:attrNameLst>
                                      </p:cBhvr>
                                      <p:to>
                                        <p:strVal val="hidden"/>
                                      </p:to>
                                    </p:set>
                                  </p:childTnLst>
                                </p:cTn>
                              </p:par>
                            </p:childTnLst>
                          </p:cTn>
                        </p:par>
                      </p:childTnLst>
                    </p:cTn>
                  </p:par>
                  <p:par>
                    <p:cTn id="62" fill="hold">
                      <p:stCondLst>
                        <p:cond delay="indefinite"/>
                      </p:stCondLst>
                      <p:childTnLst>
                        <p:par>
                          <p:cTn id="63" fill="hold">
                            <p:stCondLst>
                              <p:cond delay="0"/>
                            </p:stCondLst>
                            <p:childTnLst>
                              <p:par>
                                <p:cTn id="64" presetID="6" presetClass="exit" presetSubtype="16" fill="hold" nodeType="clickEffect">
                                  <p:stCondLst>
                                    <p:cond delay="0"/>
                                  </p:stCondLst>
                                  <p:childTnLst>
                                    <p:animEffect transition="out" filter="circle(in)">
                                      <p:cBhvr>
                                        <p:cTn id="65" dur="2000"/>
                                        <p:tgtEl>
                                          <p:spTgt spid="3">
                                            <p:txEl>
                                              <p:pRg st="0" end="0"/>
                                            </p:txEl>
                                          </p:spTgt>
                                        </p:tgtEl>
                                      </p:cBhvr>
                                    </p:animEffect>
                                    <p:set>
                                      <p:cBhvr>
                                        <p:cTn id="66" dur="1" fill="hold">
                                          <p:stCondLst>
                                            <p:cond delay="1999"/>
                                          </p:stCondLst>
                                        </p:cTn>
                                        <p:tgtEl>
                                          <p:spTgt spid="3">
                                            <p:txEl>
                                              <p:pRg st="0" end="0"/>
                                            </p:txEl>
                                          </p:spTgt>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6" presetClass="exit" presetSubtype="16" fill="hold" nodeType="clickEffect">
                                  <p:stCondLst>
                                    <p:cond delay="0"/>
                                  </p:stCondLst>
                                  <p:childTnLst>
                                    <p:animEffect transition="out" filter="circle(in)">
                                      <p:cBhvr>
                                        <p:cTn id="70" dur="2000"/>
                                        <p:tgtEl>
                                          <p:spTgt spid="3">
                                            <p:txEl>
                                              <p:pRg st="1" end="1"/>
                                            </p:txEl>
                                          </p:spTgt>
                                        </p:tgtEl>
                                      </p:cBhvr>
                                    </p:animEffect>
                                    <p:set>
                                      <p:cBhvr>
                                        <p:cTn id="71" dur="1" fill="hold">
                                          <p:stCondLst>
                                            <p:cond delay="1999"/>
                                          </p:stCondLst>
                                        </p:cTn>
                                        <p:tgtEl>
                                          <p:spTgt spid="3">
                                            <p:txEl>
                                              <p:pRg st="1" end="1"/>
                                            </p:txEl>
                                          </p:spTgt>
                                        </p:tgtEl>
                                        <p:attrNameLst>
                                          <p:attrName>style.visibility</p:attrName>
                                        </p:attrNameLst>
                                      </p:cBhvr>
                                      <p:to>
                                        <p:strVal val="hidden"/>
                                      </p:to>
                                    </p:set>
                                  </p:childTnLst>
                                </p:cTn>
                              </p:par>
                            </p:childTnLst>
                          </p:cTn>
                        </p:par>
                      </p:childTnLst>
                    </p:cTn>
                  </p:par>
                  <p:par>
                    <p:cTn id="72" fill="hold">
                      <p:stCondLst>
                        <p:cond delay="indefinite"/>
                      </p:stCondLst>
                      <p:childTnLst>
                        <p:par>
                          <p:cTn id="73" fill="hold">
                            <p:stCondLst>
                              <p:cond delay="0"/>
                            </p:stCondLst>
                            <p:childTnLst>
                              <p:par>
                                <p:cTn id="74" presetID="6" presetClass="exit" presetSubtype="16" fill="hold" nodeType="clickEffect">
                                  <p:stCondLst>
                                    <p:cond delay="0"/>
                                  </p:stCondLst>
                                  <p:childTnLst>
                                    <p:animEffect transition="out" filter="circle(in)">
                                      <p:cBhvr>
                                        <p:cTn id="75" dur="2000"/>
                                        <p:tgtEl>
                                          <p:spTgt spid="3">
                                            <p:txEl>
                                              <p:pRg st="2" end="2"/>
                                            </p:txEl>
                                          </p:spTgt>
                                        </p:tgtEl>
                                      </p:cBhvr>
                                    </p:animEffect>
                                    <p:set>
                                      <p:cBhvr>
                                        <p:cTn id="76" dur="1" fill="hold">
                                          <p:stCondLst>
                                            <p:cond delay="1999"/>
                                          </p:stCondLst>
                                        </p:cTn>
                                        <p:tgtEl>
                                          <p:spTgt spid="3">
                                            <p:txEl>
                                              <p:pRg st="2" end="2"/>
                                            </p:txEl>
                                          </p:spTgt>
                                        </p:tgtEl>
                                        <p:attrNameLst>
                                          <p:attrName>style.visibility</p:attrName>
                                        </p:attrNameLst>
                                      </p:cBhvr>
                                      <p:to>
                                        <p:strVal val="hidden"/>
                                      </p:to>
                                    </p:set>
                                  </p:childTnLst>
                                </p:cTn>
                              </p:par>
                            </p:childTnLst>
                          </p:cTn>
                        </p:par>
                      </p:childTnLst>
                    </p:cTn>
                  </p:par>
                  <p:par>
                    <p:cTn id="77" fill="hold">
                      <p:stCondLst>
                        <p:cond delay="indefinite"/>
                      </p:stCondLst>
                      <p:childTnLst>
                        <p:par>
                          <p:cTn id="78" fill="hold">
                            <p:stCondLst>
                              <p:cond delay="0"/>
                            </p:stCondLst>
                            <p:childTnLst>
                              <p:par>
                                <p:cTn id="79" presetID="4" presetClass="entr" presetSubtype="16" fill="hold" nodeType="clickEffect">
                                  <p:stCondLst>
                                    <p:cond delay="0"/>
                                  </p:stCondLst>
                                  <p:childTnLst>
                                    <p:set>
                                      <p:cBhvr>
                                        <p:cTn id="80" dur="1" fill="hold">
                                          <p:stCondLst>
                                            <p:cond delay="0"/>
                                          </p:stCondLst>
                                        </p:cTn>
                                        <p:tgtEl>
                                          <p:spTgt spid="13314"/>
                                        </p:tgtEl>
                                        <p:attrNameLst>
                                          <p:attrName>style.visibility</p:attrName>
                                        </p:attrNameLst>
                                      </p:cBhvr>
                                      <p:to>
                                        <p:strVal val="visible"/>
                                      </p:to>
                                    </p:set>
                                    <p:animEffect transition="in" filter="box(in)">
                                      <p:cBhvr>
                                        <p:cTn id="81" dur="500"/>
                                        <p:tgtEl>
                                          <p:spTgt spid="13314"/>
                                        </p:tgtEl>
                                      </p:cBhvr>
                                    </p:animEffect>
                                  </p:childTnLst>
                                </p:cTn>
                              </p:par>
                            </p:childTnLst>
                          </p:cTn>
                        </p:par>
                      </p:childTnLst>
                    </p:cTn>
                  </p:par>
                  <p:par>
                    <p:cTn id="82" fill="hold">
                      <p:stCondLst>
                        <p:cond delay="indefinite"/>
                      </p:stCondLst>
                      <p:childTnLst>
                        <p:par>
                          <p:cTn id="83" fill="hold">
                            <p:stCondLst>
                              <p:cond delay="0"/>
                            </p:stCondLst>
                            <p:childTnLst>
                              <p:par>
                                <p:cTn id="84" presetID="35" presetClass="exit" presetSubtype="0" fill="hold" nodeType="clickEffect">
                                  <p:stCondLst>
                                    <p:cond delay="0"/>
                                  </p:stCondLst>
                                  <p:childTnLst>
                                    <p:animEffect transition="out" filter="fade">
                                      <p:cBhvr>
                                        <p:cTn id="85" dur="2000"/>
                                        <p:tgtEl>
                                          <p:spTgt spid="13314"/>
                                        </p:tgtEl>
                                      </p:cBhvr>
                                    </p:animEffect>
                                    <p:anim calcmode="lin" valueType="num">
                                      <p:cBhvr>
                                        <p:cTn id="86" dur="2000"/>
                                        <p:tgtEl>
                                          <p:spTgt spid="13314"/>
                                        </p:tgtEl>
                                        <p:attrNameLst>
                                          <p:attrName>style.rotation</p:attrName>
                                        </p:attrNameLst>
                                      </p:cBhvr>
                                      <p:tavLst>
                                        <p:tav tm="0">
                                          <p:val>
                                            <p:fltVal val="0"/>
                                          </p:val>
                                        </p:tav>
                                        <p:tav tm="100000">
                                          <p:val>
                                            <p:fltVal val="720"/>
                                          </p:val>
                                        </p:tav>
                                      </p:tavLst>
                                    </p:anim>
                                    <p:anim calcmode="lin" valueType="num">
                                      <p:cBhvr>
                                        <p:cTn id="87" dur="2000"/>
                                        <p:tgtEl>
                                          <p:spTgt spid="13314"/>
                                        </p:tgtEl>
                                        <p:attrNameLst>
                                          <p:attrName>ppt_h</p:attrName>
                                        </p:attrNameLst>
                                      </p:cBhvr>
                                      <p:tavLst>
                                        <p:tav tm="0">
                                          <p:val>
                                            <p:strVal val="ppt_h"/>
                                          </p:val>
                                        </p:tav>
                                        <p:tav tm="100000">
                                          <p:val>
                                            <p:fltVal val="0"/>
                                          </p:val>
                                        </p:tav>
                                      </p:tavLst>
                                    </p:anim>
                                    <p:anim calcmode="lin" valueType="num">
                                      <p:cBhvr>
                                        <p:cTn id="88" dur="2000"/>
                                        <p:tgtEl>
                                          <p:spTgt spid="13314"/>
                                        </p:tgtEl>
                                        <p:attrNameLst>
                                          <p:attrName>ppt_w</p:attrName>
                                        </p:attrNameLst>
                                      </p:cBhvr>
                                      <p:tavLst>
                                        <p:tav tm="0">
                                          <p:val>
                                            <p:strVal val="ppt_w"/>
                                          </p:val>
                                        </p:tav>
                                        <p:tav tm="100000">
                                          <p:val>
                                            <p:fltVal val="0"/>
                                          </p:val>
                                        </p:tav>
                                      </p:tavLst>
                                    </p:anim>
                                    <p:set>
                                      <p:cBhvr>
                                        <p:cTn id="89" dur="1" fill="hold">
                                          <p:stCondLst>
                                            <p:cond delay="1999"/>
                                          </p:stCondLst>
                                        </p:cTn>
                                        <p:tgtEl>
                                          <p:spTgt spid="133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 grpId="0" animBg="1"/>
      <p:bldP spid="4" grpId="1" animBg="1"/>
      <p:bldP spid="5" grpId="0" animBg="1"/>
      <p:bldP spid="5"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latin typeface="Asenine Wide" pitchFamily="2" charset="0"/>
              </a:rPr>
              <a:t>DOWNSIDES</a:t>
            </a:r>
            <a:endParaRPr lang="en-US" sz="8000" dirty="0">
              <a:latin typeface="Asenine Wide" pitchFamily="2" charset="0"/>
            </a:endParaRPr>
          </a:p>
        </p:txBody>
      </p:sp>
      <p:sp>
        <p:nvSpPr>
          <p:cNvPr id="3" name="Content Placeholder 2"/>
          <p:cNvSpPr>
            <a:spLocks noGrp="1"/>
          </p:cNvSpPr>
          <p:nvPr>
            <p:ph idx="1"/>
          </p:nvPr>
        </p:nvSpPr>
        <p:spPr/>
        <p:txBody>
          <a:bodyPr>
            <a:noAutofit/>
          </a:bodyPr>
          <a:lstStyle/>
          <a:p>
            <a:r>
              <a:rPr lang="en-US" sz="2200" b="1" dirty="0" smtClean="0">
                <a:latin typeface="Asenine Wide" pitchFamily="2" charset="0"/>
              </a:rPr>
              <a:t>Forensic Botanist must be “dead-on” as evidence can easily be mixed up.</a:t>
            </a:r>
          </a:p>
          <a:p>
            <a:r>
              <a:rPr lang="en-US" sz="2200" b="1" dirty="0" smtClean="0">
                <a:latin typeface="Asenine Wide" pitchFamily="2" charset="0"/>
              </a:rPr>
              <a:t>Pollen rain can cover important evidence at the burial site</a:t>
            </a:r>
          </a:p>
          <a:p>
            <a:r>
              <a:rPr lang="en-US" sz="2200" b="1" dirty="0" smtClean="0">
                <a:latin typeface="Asenine Wide" pitchFamily="2" charset="0"/>
              </a:rPr>
              <a:t>In the use of Dendrochronology, false and incomplete rings can occur: these extra rings can greatly affect the investigation </a:t>
            </a:r>
          </a:p>
          <a:p>
            <a:r>
              <a:rPr lang="en-US" sz="2200" b="1" dirty="0" smtClean="0">
                <a:latin typeface="Asenine Wide" pitchFamily="2" charset="0"/>
              </a:rPr>
              <a:t>An older, more developed plant can take over another newer one at the burial site.  This can give investigators a false idea that this first plant they see, though actually older than the body, has only been there since the body was buried and can be used as evidence if a sample of the plant is found on the suspect</a:t>
            </a:r>
            <a:endParaRPr lang="en-US" sz="2200" b="1" dirty="0">
              <a:latin typeface="Asenine Wide" pitchFamily="2" charset="0"/>
            </a:endParaRPr>
          </a:p>
        </p:txBody>
      </p:sp>
      <p:sp>
        <p:nvSpPr>
          <p:cNvPr id="4" name="Smiley Face 3"/>
          <p:cNvSpPr/>
          <p:nvPr/>
        </p:nvSpPr>
        <p:spPr>
          <a:xfrm>
            <a:off x="228600" y="228600"/>
            <a:ext cx="1219200" cy="1143000"/>
          </a:xfrm>
          <a:prstGeom prst="smileyFace">
            <a:avLst>
              <a:gd name="adj" fmla="val -4653"/>
            </a:avLst>
          </a:prstGeom>
          <a:solidFill>
            <a:srgbClr val="FF0000"/>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miley Face 5"/>
          <p:cNvSpPr/>
          <p:nvPr/>
        </p:nvSpPr>
        <p:spPr>
          <a:xfrm>
            <a:off x="7696200" y="228600"/>
            <a:ext cx="1219200" cy="1143000"/>
          </a:xfrm>
          <a:prstGeom prst="smileyFace">
            <a:avLst>
              <a:gd name="adj" fmla="val -4653"/>
            </a:avLst>
          </a:prstGeom>
          <a:solidFill>
            <a:srgbClr val="FF0000"/>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410" name="Picture 2" descr="http://biomesblog.typepad.com/photos/uncategorized/treerings.jpg"/>
          <p:cNvPicPr>
            <a:picLocks noChangeAspect="1" noChangeArrowheads="1"/>
          </p:cNvPicPr>
          <p:nvPr/>
        </p:nvPicPr>
        <p:blipFill>
          <a:blip r:embed="rId2" cstate="print"/>
          <a:srcRect/>
          <a:stretch>
            <a:fillRect/>
          </a:stretch>
        </p:blipFill>
        <p:spPr bwMode="auto">
          <a:xfrm>
            <a:off x="2362200" y="1524000"/>
            <a:ext cx="4332183" cy="4267200"/>
          </a:xfrm>
          <a:prstGeom prst="rect">
            <a:avLst/>
          </a:prstGeom>
          <a:noFill/>
        </p:spPr>
      </p:pic>
      <p:sp>
        <p:nvSpPr>
          <p:cNvPr id="8" name="TextBox 7"/>
          <p:cNvSpPr txBox="1"/>
          <p:nvPr/>
        </p:nvSpPr>
        <p:spPr>
          <a:xfrm>
            <a:off x="2438400" y="4953000"/>
            <a:ext cx="4191000" cy="707886"/>
          </a:xfrm>
          <a:prstGeom prst="rect">
            <a:avLst/>
          </a:prstGeom>
          <a:noFill/>
        </p:spPr>
        <p:txBody>
          <a:bodyPr wrap="square" rtlCol="0">
            <a:spAutoFit/>
          </a:bodyPr>
          <a:lstStyle/>
          <a:p>
            <a:pPr algn="ctr"/>
            <a:r>
              <a:rPr lang="en-US" sz="4000" dirty="0" smtClean="0">
                <a:solidFill>
                  <a:srgbClr val="FF0000"/>
                </a:solidFill>
                <a:latin typeface="+mj-lt"/>
              </a:rPr>
              <a:t>Dendrochronology</a:t>
            </a:r>
            <a:endParaRPr lang="en-US" sz="4000" dirty="0">
              <a:solidFill>
                <a:srgbClr val="FF0000"/>
              </a:solidFill>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par>
                                <p:cTn id="17" presetID="53"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nodeType="click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box(in)">
                                      <p:cBhvr>
                                        <p:cTn id="26" dur="500"/>
                                        <p:tgtEl>
                                          <p:spTgt spid="3">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Effect transition="in" filter="box(in)">
                                      <p:cBhvr>
                                        <p:cTn id="31" dur="500"/>
                                        <p:tgtEl>
                                          <p:spTgt spid="3">
                                            <p:txEl>
                                              <p:pRg st="1" end="1"/>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4" presetClass="entr" presetSubtype="16" fill="hold" nodeType="clickEffect">
                                  <p:stCondLst>
                                    <p:cond delay="0"/>
                                  </p:stCondLst>
                                  <p:childTnLst>
                                    <p:set>
                                      <p:cBhvr>
                                        <p:cTn id="35" dur="1" fill="hold">
                                          <p:stCondLst>
                                            <p:cond delay="0"/>
                                          </p:stCondLst>
                                        </p:cTn>
                                        <p:tgtEl>
                                          <p:spTgt spid="3">
                                            <p:txEl>
                                              <p:pRg st="2" end="2"/>
                                            </p:txEl>
                                          </p:spTgt>
                                        </p:tgtEl>
                                        <p:attrNameLst>
                                          <p:attrName>style.visibility</p:attrName>
                                        </p:attrNameLst>
                                      </p:cBhvr>
                                      <p:to>
                                        <p:strVal val="visible"/>
                                      </p:to>
                                    </p:set>
                                    <p:animEffect transition="in" filter="box(in)">
                                      <p:cBhvr>
                                        <p:cTn id="36" dur="500"/>
                                        <p:tgtEl>
                                          <p:spTgt spid="3">
                                            <p:txEl>
                                              <p:pRg st="2" end="2"/>
                                            </p:txEl>
                                          </p:spTgt>
                                        </p:tgtEl>
                                      </p:cBhvr>
                                    </p:animEffect>
                                  </p:childTnLst>
                                </p:cTn>
                              </p:par>
                              <p:par>
                                <p:cTn id="37" presetID="4" presetClass="entr" presetSubtype="16" fill="hold" nodeType="with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box(in)">
                                      <p:cBhvr>
                                        <p:cTn id="39" dur="500"/>
                                        <p:tgtEl>
                                          <p:spTgt spid="3">
                                            <p:txEl>
                                              <p:pRg st="3" end="3"/>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xit" presetSubtype="0" fill="hold" grpId="1" nodeType="clickEffect">
                                  <p:stCondLst>
                                    <p:cond delay="0"/>
                                  </p:stCondLst>
                                  <p:childTnLst>
                                    <p:set>
                                      <p:cBhvr>
                                        <p:cTn id="43" dur="1" fill="hold">
                                          <p:stCondLst>
                                            <p:cond delay="0"/>
                                          </p:stCondLst>
                                        </p:cTn>
                                        <p:tgtEl>
                                          <p:spTgt spid="2"/>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1" presetClass="exit" presetSubtype="0" fill="hold" grpId="1" nodeType="clickEffect">
                                  <p:stCondLst>
                                    <p:cond delay="0"/>
                                  </p:stCondLst>
                                  <p:childTnLst>
                                    <p:set>
                                      <p:cBhvr>
                                        <p:cTn id="47" dur="1" fill="hold">
                                          <p:stCondLst>
                                            <p:cond delay="0"/>
                                          </p:stCondLst>
                                        </p:cTn>
                                        <p:tgtEl>
                                          <p:spTgt spid="4"/>
                                        </p:tgtEl>
                                        <p:attrNameLst>
                                          <p:attrName>style.visibility</p:attrName>
                                        </p:attrNameLst>
                                      </p:cBhvr>
                                      <p:to>
                                        <p:strVal val="hidden"/>
                                      </p:to>
                                    </p:set>
                                  </p:childTnLst>
                                </p:cTn>
                              </p:par>
                              <p:par>
                                <p:cTn id="48" presetID="1" presetClass="exit" presetSubtype="0" fill="hold" grpId="1" nodeType="withEffect">
                                  <p:stCondLst>
                                    <p:cond delay="0"/>
                                  </p:stCondLst>
                                  <p:childTnLst>
                                    <p:set>
                                      <p:cBhvr>
                                        <p:cTn id="49" dur="1" fill="hold">
                                          <p:stCondLst>
                                            <p:cond delay="0"/>
                                          </p:stCondLst>
                                        </p:cTn>
                                        <p:tgtEl>
                                          <p:spTgt spid="6"/>
                                        </p:tgtEl>
                                        <p:attrNameLst>
                                          <p:attrName>style.visibility</p:attrName>
                                        </p:attrNameLst>
                                      </p:cBhvr>
                                      <p:to>
                                        <p:strVal val="hidden"/>
                                      </p:to>
                                    </p:set>
                                  </p:childTnLst>
                                </p:cTn>
                              </p:par>
                            </p:childTnLst>
                          </p:cTn>
                        </p:par>
                      </p:childTnLst>
                    </p:cTn>
                  </p:par>
                  <p:par>
                    <p:cTn id="50" fill="hold">
                      <p:stCondLst>
                        <p:cond delay="indefinite"/>
                      </p:stCondLst>
                      <p:childTnLst>
                        <p:par>
                          <p:cTn id="51" fill="hold">
                            <p:stCondLst>
                              <p:cond delay="0"/>
                            </p:stCondLst>
                            <p:childTnLst>
                              <p:par>
                                <p:cTn id="52" presetID="1" presetClass="exit" presetSubtype="0" fill="hold" nodeType="clickEffect">
                                  <p:stCondLst>
                                    <p:cond delay="0"/>
                                  </p:stCondLst>
                                  <p:childTnLst>
                                    <p:set>
                                      <p:cBhvr>
                                        <p:cTn id="53" dur="1" fill="hold">
                                          <p:stCondLst>
                                            <p:cond delay="0"/>
                                          </p:stCondLst>
                                        </p:cTn>
                                        <p:tgtEl>
                                          <p:spTgt spid="3">
                                            <p:txEl>
                                              <p:pRg st="0" end="0"/>
                                            </p:txEl>
                                          </p:spTgt>
                                        </p:tgtEl>
                                        <p:attrNameLst>
                                          <p:attrName>style.visibility</p:attrName>
                                        </p:attrNameLst>
                                      </p:cBhvr>
                                      <p:to>
                                        <p:strVal val="hidden"/>
                                      </p:to>
                                    </p:set>
                                  </p:childTnLst>
                                </p:cTn>
                              </p:par>
                              <p:par>
                                <p:cTn id="54" presetID="1" presetClass="exit" presetSubtype="0" fill="hold" nodeType="withEffect">
                                  <p:stCondLst>
                                    <p:cond delay="0"/>
                                  </p:stCondLst>
                                  <p:childTnLst>
                                    <p:set>
                                      <p:cBhvr>
                                        <p:cTn id="55" dur="1" fill="hold">
                                          <p:stCondLst>
                                            <p:cond delay="0"/>
                                          </p:stCondLst>
                                        </p:cTn>
                                        <p:tgtEl>
                                          <p:spTgt spid="3">
                                            <p:txEl>
                                              <p:pRg st="1" end="1"/>
                                            </p:txEl>
                                          </p:spTgt>
                                        </p:tgtEl>
                                        <p:attrNameLst>
                                          <p:attrName>style.visibility</p:attrName>
                                        </p:attrNameLst>
                                      </p:cBhvr>
                                      <p:to>
                                        <p:strVal val="hidden"/>
                                      </p:to>
                                    </p:set>
                                  </p:childTnLst>
                                </p:cTn>
                              </p:par>
                              <p:par>
                                <p:cTn id="56" presetID="1" presetClass="exit" presetSubtype="0" fill="hold" nodeType="withEffect">
                                  <p:stCondLst>
                                    <p:cond delay="0"/>
                                  </p:stCondLst>
                                  <p:childTnLst>
                                    <p:set>
                                      <p:cBhvr>
                                        <p:cTn id="57" dur="1" fill="hold">
                                          <p:stCondLst>
                                            <p:cond delay="0"/>
                                          </p:stCondLst>
                                        </p:cTn>
                                        <p:tgtEl>
                                          <p:spTgt spid="3">
                                            <p:txEl>
                                              <p:pRg st="2" end="2"/>
                                            </p:txEl>
                                          </p:spTgt>
                                        </p:tgtEl>
                                        <p:attrNameLst>
                                          <p:attrName>style.visibility</p:attrName>
                                        </p:attrNameLst>
                                      </p:cBhvr>
                                      <p:to>
                                        <p:strVal val="hidden"/>
                                      </p:to>
                                    </p:set>
                                  </p:childTnLst>
                                </p:cTn>
                              </p:par>
                              <p:par>
                                <p:cTn id="58" presetID="1" presetClass="exit" presetSubtype="0" fill="hold" nodeType="withEffect">
                                  <p:stCondLst>
                                    <p:cond delay="0"/>
                                  </p:stCondLst>
                                  <p:childTnLst>
                                    <p:set>
                                      <p:cBhvr>
                                        <p:cTn id="59" dur="1" fill="hold">
                                          <p:stCondLst>
                                            <p:cond delay="0"/>
                                          </p:stCondLst>
                                        </p:cTn>
                                        <p:tgtEl>
                                          <p:spTgt spid="3">
                                            <p:txEl>
                                              <p:pRg st="3" end="3"/>
                                            </p:txEl>
                                          </p:spTgt>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34" presetClass="entr" presetSubtype="0" fill="hold" nodeType="clickEffect">
                                  <p:stCondLst>
                                    <p:cond delay="0"/>
                                  </p:stCondLst>
                                  <p:childTnLst>
                                    <p:set>
                                      <p:cBhvr>
                                        <p:cTn id="63" dur="1" fill="hold">
                                          <p:stCondLst>
                                            <p:cond delay="0"/>
                                          </p:stCondLst>
                                        </p:cTn>
                                        <p:tgtEl>
                                          <p:spTgt spid="17410"/>
                                        </p:tgtEl>
                                        <p:attrNameLst>
                                          <p:attrName>style.visibility</p:attrName>
                                        </p:attrNameLst>
                                      </p:cBhvr>
                                      <p:to>
                                        <p:strVal val="visible"/>
                                      </p:to>
                                    </p:set>
                                    <p:anim from="(-#ppt_w/2)" to="(#ppt_x)" calcmode="lin" valueType="num">
                                      <p:cBhvr>
                                        <p:cTn id="64" dur="600" fill="hold">
                                          <p:stCondLst>
                                            <p:cond delay="0"/>
                                          </p:stCondLst>
                                        </p:cTn>
                                        <p:tgtEl>
                                          <p:spTgt spid="17410"/>
                                        </p:tgtEl>
                                        <p:attrNameLst>
                                          <p:attrName>ppt_x</p:attrName>
                                        </p:attrNameLst>
                                      </p:cBhvr>
                                    </p:anim>
                                    <p:anim from="0" to="-1.0" calcmode="lin" valueType="num">
                                      <p:cBhvr>
                                        <p:cTn id="65" dur="200" decel="50000" autoRev="1" fill="hold">
                                          <p:stCondLst>
                                            <p:cond delay="600"/>
                                          </p:stCondLst>
                                        </p:cTn>
                                        <p:tgtEl>
                                          <p:spTgt spid="17410"/>
                                        </p:tgtEl>
                                        <p:attrNameLst>
                                          <p:attrName>xshear</p:attrName>
                                        </p:attrNameLst>
                                      </p:cBhvr>
                                    </p:anim>
                                    <p:animScale>
                                      <p:cBhvr>
                                        <p:cTn id="66" dur="200" decel="100000" autoRev="1" fill="hold">
                                          <p:stCondLst>
                                            <p:cond delay="600"/>
                                          </p:stCondLst>
                                        </p:cTn>
                                        <p:tgtEl>
                                          <p:spTgt spid="17410"/>
                                        </p:tgtEl>
                                      </p:cBhvr>
                                      <p:from x="100000" y="100000"/>
                                      <p:to x="80000" y="100000"/>
                                    </p:animScale>
                                    <p:anim by="(#ppt_h/3+#ppt_w*0.1)" calcmode="lin" valueType="num">
                                      <p:cBhvr additive="sum">
                                        <p:cTn id="67" dur="200" decel="100000" autoRev="1" fill="hold">
                                          <p:stCondLst>
                                            <p:cond delay="600"/>
                                          </p:stCondLst>
                                        </p:cTn>
                                        <p:tgtEl>
                                          <p:spTgt spid="17410"/>
                                        </p:tgtEl>
                                        <p:attrNameLst>
                                          <p:attrName>ppt_x</p:attrName>
                                        </p:attrNameLst>
                                      </p:cBhvr>
                                    </p:anim>
                                  </p:childTnLst>
                                </p:cTn>
                              </p:par>
                            </p:childTnLst>
                          </p:cTn>
                        </p:par>
                      </p:childTnLst>
                    </p:cTn>
                  </p:par>
                  <p:par>
                    <p:cTn id="68" fill="hold">
                      <p:stCondLst>
                        <p:cond delay="indefinite"/>
                      </p:stCondLst>
                      <p:childTnLst>
                        <p:par>
                          <p:cTn id="69" fill="hold">
                            <p:stCondLst>
                              <p:cond delay="0"/>
                            </p:stCondLst>
                            <p:childTnLst>
                              <p:par>
                                <p:cTn id="70" presetID="4" presetClass="entr" presetSubtype="16" fill="hold" grpId="0" nodeType="clickEffect">
                                  <p:stCondLst>
                                    <p:cond delay="0"/>
                                  </p:stCondLst>
                                  <p:childTnLst>
                                    <p:set>
                                      <p:cBhvr>
                                        <p:cTn id="71" dur="1" fill="hold">
                                          <p:stCondLst>
                                            <p:cond delay="0"/>
                                          </p:stCondLst>
                                        </p:cTn>
                                        <p:tgtEl>
                                          <p:spTgt spid="8"/>
                                        </p:tgtEl>
                                        <p:attrNameLst>
                                          <p:attrName>style.visibility</p:attrName>
                                        </p:attrNameLst>
                                      </p:cBhvr>
                                      <p:to>
                                        <p:strVal val="visible"/>
                                      </p:to>
                                    </p:set>
                                    <p:animEffect transition="in" filter="box(in)">
                                      <p:cBhvr>
                                        <p:cTn id="72" dur="500"/>
                                        <p:tgtEl>
                                          <p:spTgt spid="8"/>
                                        </p:tgtEl>
                                      </p:cBhvr>
                                    </p:animEffect>
                                  </p:childTnLst>
                                </p:cTn>
                              </p:par>
                            </p:childTnLst>
                          </p:cTn>
                        </p:par>
                      </p:childTnLst>
                    </p:cTn>
                  </p:par>
                  <p:par>
                    <p:cTn id="73" fill="hold">
                      <p:stCondLst>
                        <p:cond delay="indefinite"/>
                      </p:stCondLst>
                      <p:childTnLst>
                        <p:par>
                          <p:cTn id="74" fill="hold">
                            <p:stCondLst>
                              <p:cond delay="0"/>
                            </p:stCondLst>
                            <p:childTnLst>
                              <p:par>
                                <p:cTn id="75" presetID="18" presetClass="exit" presetSubtype="12" fill="hold" nodeType="clickEffect">
                                  <p:stCondLst>
                                    <p:cond delay="0"/>
                                  </p:stCondLst>
                                  <p:childTnLst>
                                    <p:animEffect transition="out" filter="strips(downLeft)">
                                      <p:cBhvr>
                                        <p:cTn id="76" dur="500"/>
                                        <p:tgtEl>
                                          <p:spTgt spid="17410"/>
                                        </p:tgtEl>
                                      </p:cBhvr>
                                    </p:animEffect>
                                    <p:set>
                                      <p:cBhvr>
                                        <p:cTn id="77" dur="1" fill="hold">
                                          <p:stCondLst>
                                            <p:cond delay="499"/>
                                          </p:stCondLst>
                                        </p:cTn>
                                        <p:tgtEl>
                                          <p:spTgt spid="17410"/>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18" presetClass="exit" presetSubtype="12" fill="hold" grpId="1" nodeType="clickEffect">
                                  <p:stCondLst>
                                    <p:cond delay="0"/>
                                  </p:stCondLst>
                                  <p:childTnLst>
                                    <p:animEffect transition="out" filter="strips(downLeft)">
                                      <p:cBhvr>
                                        <p:cTn id="81" dur="500"/>
                                        <p:tgtEl>
                                          <p:spTgt spid="8"/>
                                        </p:tgtEl>
                                      </p:cBhvr>
                                    </p:animEffect>
                                    <p:set>
                                      <p:cBhvr>
                                        <p:cTn id="82"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 grpId="0" animBg="1"/>
      <p:bldP spid="4" grpId="1" animBg="1"/>
      <p:bldP spid="6" grpId="0" animBg="1"/>
      <p:bldP spid="6" grpId="1" animBg="1"/>
      <p:bldP spid="8" grpId="0"/>
      <p:bldP spid="8" grpId="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solidFill>
                  <a:srgbClr val="FF0000"/>
                </a:solidFill>
                <a:latin typeface="A Yummy Apology" pitchFamily="2" charset="0"/>
              </a:rPr>
              <a:t>Does it really work?</a:t>
            </a:r>
            <a:endParaRPr lang="en-US" sz="8000" dirty="0">
              <a:solidFill>
                <a:srgbClr val="FF0000"/>
              </a:solidFill>
              <a:latin typeface="A Yummy Apology" pitchFamily="2" charset="0"/>
            </a:endParaRPr>
          </a:p>
        </p:txBody>
      </p:sp>
      <p:sp>
        <p:nvSpPr>
          <p:cNvPr id="3" name="Content Placeholder 2"/>
          <p:cNvSpPr>
            <a:spLocks noGrp="1"/>
          </p:cNvSpPr>
          <p:nvPr>
            <p:ph idx="1"/>
          </p:nvPr>
        </p:nvSpPr>
        <p:spPr/>
        <p:txBody>
          <a:bodyPr>
            <a:normAutofit/>
          </a:bodyPr>
          <a:lstStyle/>
          <a:p>
            <a:r>
              <a:rPr lang="en-US" sz="2800" dirty="0" smtClean="0">
                <a:solidFill>
                  <a:schemeClr val="bg1"/>
                </a:solidFill>
                <a:latin typeface="Aharoni" pitchFamily="2" charset="-79"/>
                <a:cs typeface="Aharoni" pitchFamily="2" charset="-79"/>
              </a:rPr>
              <a:t>Examples of cases using this:</a:t>
            </a:r>
          </a:p>
          <a:p>
            <a:pPr lvl="1"/>
            <a:r>
              <a:rPr lang="en-US" sz="2400" dirty="0" smtClean="0">
                <a:solidFill>
                  <a:schemeClr val="bg1"/>
                </a:solidFill>
                <a:latin typeface="Aharoni" pitchFamily="2" charset="-79"/>
                <a:cs typeface="Aharoni" pitchFamily="2" charset="-79"/>
              </a:rPr>
              <a:t>The kidnapping and death of Charles Lindenburgh’s son: the ladder at the crime scene was matched to a block of wood in the criminal’s attic</a:t>
            </a:r>
          </a:p>
          <a:p>
            <a:pPr lvl="1"/>
            <a:r>
              <a:rPr lang="en-US" sz="2400" dirty="0" smtClean="0">
                <a:solidFill>
                  <a:schemeClr val="bg1"/>
                </a:solidFill>
                <a:latin typeface="Aharoni" pitchFamily="2" charset="-79"/>
                <a:cs typeface="Aharoni" pitchFamily="2" charset="-79"/>
              </a:rPr>
              <a:t>Recently in New Zealand, a woman was pulled into an alleyway and killed: the criminal had dirt in his car, claiming it was from working in the fields- dirt was matched to the dirt from a shrubbery found near the body of the woman</a:t>
            </a:r>
            <a:endParaRPr lang="en-US" sz="2400" dirty="0">
              <a:solidFill>
                <a:schemeClr val="bg1"/>
              </a:solidFill>
              <a:latin typeface="Aharoni" pitchFamily="2" charset="-79"/>
              <a:cs typeface="Aharoni" pitchFamily="2" charset="-79"/>
            </a:endParaRPr>
          </a:p>
        </p:txBody>
      </p:sp>
      <p:pic>
        <p:nvPicPr>
          <p:cNvPr id="6" name="Content Placeholder 3"/>
          <p:cNvPicPr>
            <a:picLocks noChangeAspect="1" noChangeArrowheads="1"/>
          </p:cNvPicPr>
          <p:nvPr/>
        </p:nvPicPr>
        <p:blipFill>
          <a:blip r:embed="rId2" cstate="print"/>
          <a:srcRect/>
          <a:stretch>
            <a:fillRect/>
          </a:stretch>
        </p:blipFill>
        <p:spPr>
          <a:xfrm>
            <a:off x="2209800" y="457200"/>
            <a:ext cx="4572000" cy="567069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4)">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8" presetClass="entr" presetSubtype="0" accel="5000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p:cTn id="17" dur="1000" fill="hold"/>
                                        <p:tgtEl>
                                          <p:spTgt spid="3">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8" dur="1000" fill="hold"/>
                                        <p:tgtEl>
                                          <p:spTgt spid="3">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20" dur="10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heel(4)">
                                      <p:cBhvr>
                                        <p:cTn id="25" dur="20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xit" presetSubtype="10" fill="hold" grpId="1" nodeType="clickEffect">
                                  <p:stCondLst>
                                    <p:cond delay="0"/>
                                  </p:stCondLst>
                                  <p:childTnLst>
                                    <p:animEffect transition="out" filter="checkerboard(across)">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35" presetClass="exit" presetSubtype="0" fill="hold" nodeType="clickEffect">
                                  <p:stCondLst>
                                    <p:cond delay="0"/>
                                  </p:stCondLst>
                                  <p:childTnLst>
                                    <p:animEffect transition="out" filter="fade">
                                      <p:cBhvr>
                                        <p:cTn id="34" dur="2000"/>
                                        <p:tgtEl>
                                          <p:spTgt spid="3">
                                            <p:txEl>
                                              <p:pRg st="0" end="0"/>
                                            </p:txEl>
                                          </p:spTgt>
                                        </p:tgtEl>
                                      </p:cBhvr>
                                    </p:animEffect>
                                    <p:anim calcmode="lin" valueType="num">
                                      <p:cBhvr>
                                        <p:cTn id="35" dur="2000"/>
                                        <p:tgtEl>
                                          <p:spTgt spid="3">
                                            <p:txEl>
                                              <p:pRg st="0" end="0"/>
                                            </p:txEl>
                                          </p:spTgt>
                                        </p:tgtEl>
                                        <p:attrNameLst>
                                          <p:attrName>style.rotation</p:attrName>
                                        </p:attrNameLst>
                                      </p:cBhvr>
                                      <p:tavLst>
                                        <p:tav tm="0">
                                          <p:val>
                                            <p:fltVal val="0"/>
                                          </p:val>
                                        </p:tav>
                                        <p:tav tm="100000">
                                          <p:val>
                                            <p:fltVal val="720"/>
                                          </p:val>
                                        </p:tav>
                                      </p:tavLst>
                                    </p:anim>
                                    <p:anim calcmode="lin" valueType="num">
                                      <p:cBhvr>
                                        <p:cTn id="36" dur="2000"/>
                                        <p:tgtEl>
                                          <p:spTgt spid="3">
                                            <p:txEl>
                                              <p:pRg st="0" end="0"/>
                                            </p:txEl>
                                          </p:spTgt>
                                        </p:tgtEl>
                                        <p:attrNameLst>
                                          <p:attrName>ppt_h</p:attrName>
                                        </p:attrNameLst>
                                      </p:cBhvr>
                                      <p:tavLst>
                                        <p:tav tm="0">
                                          <p:val>
                                            <p:strVal val="ppt_h"/>
                                          </p:val>
                                        </p:tav>
                                        <p:tav tm="100000">
                                          <p:val>
                                            <p:fltVal val="0"/>
                                          </p:val>
                                        </p:tav>
                                      </p:tavLst>
                                    </p:anim>
                                    <p:anim calcmode="lin" valueType="num">
                                      <p:cBhvr>
                                        <p:cTn id="37" dur="2000"/>
                                        <p:tgtEl>
                                          <p:spTgt spid="3">
                                            <p:txEl>
                                              <p:pRg st="0" end="0"/>
                                            </p:txEl>
                                          </p:spTgt>
                                        </p:tgtEl>
                                        <p:attrNameLst>
                                          <p:attrName>ppt_w</p:attrName>
                                        </p:attrNameLst>
                                      </p:cBhvr>
                                      <p:tavLst>
                                        <p:tav tm="0">
                                          <p:val>
                                            <p:strVal val="ppt_w"/>
                                          </p:val>
                                        </p:tav>
                                        <p:tav tm="100000">
                                          <p:val>
                                            <p:fltVal val="0"/>
                                          </p:val>
                                        </p:tav>
                                      </p:tavLst>
                                    </p:anim>
                                    <p:set>
                                      <p:cBhvr>
                                        <p:cTn id="38" dur="1" fill="hold">
                                          <p:stCondLst>
                                            <p:cond delay="1999"/>
                                          </p:stCondLst>
                                        </p:cTn>
                                        <p:tgtEl>
                                          <p:spTgt spid="3">
                                            <p:txEl>
                                              <p:pRg st="0" end="0"/>
                                            </p:txEl>
                                          </p:spTgt>
                                        </p:tgtEl>
                                        <p:attrNameLst>
                                          <p:attrName>style.visibility</p:attrName>
                                        </p:attrNameLst>
                                      </p:cBhvr>
                                      <p:to>
                                        <p:strVal val="hidden"/>
                                      </p:to>
                                    </p:set>
                                  </p:childTnLst>
                                </p:cTn>
                              </p:par>
                              <p:par>
                                <p:cTn id="39" presetID="35" presetClass="exit" presetSubtype="0" fill="hold" nodeType="withEffect">
                                  <p:stCondLst>
                                    <p:cond delay="0"/>
                                  </p:stCondLst>
                                  <p:childTnLst>
                                    <p:animEffect transition="out" filter="fade">
                                      <p:cBhvr>
                                        <p:cTn id="40" dur="2000"/>
                                        <p:tgtEl>
                                          <p:spTgt spid="3">
                                            <p:txEl>
                                              <p:pRg st="1" end="1"/>
                                            </p:txEl>
                                          </p:spTgt>
                                        </p:tgtEl>
                                      </p:cBhvr>
                                    </p:animEffect>
                                    <p:anim calcmode="lin" valueType="num">
                                      <p:cBhvr>
                                        <p:cTn id="41" dur="2000"/>
                                        <p:tgtEl>
                                          <p:spTgt spid="3">
                                            <p:txEl>
                                              <p:pRg st="1" end="1"/>
                                            </p:txEl>
                                          </p:spTgt>
                                        </p:tgtEl>
                                        <p:attrNameLst>
                                          <p:attrName>style.rotation</p:attrName>
                                        </p:attrNameLst>
                                      </p:cBhvr>
                                      <p:tavLst>
                                        <p:tav tm="0">
                                          <p:val>
                                            <p:fltVal val="0"/>
                                          </p:val>
                                        </p:tav>
                                        <p:tav tm="100000">
                                          <p:val>
                                            <p:fltVal val="720"/>
                                          </p:val>
                                        </p:tav>
                                      </p:tavLst>
                                    </p:anim>
                                    <p:anim calcmode="lin" valueType="num">
                                      <p:cBhvr>
                                        <p:cTn id="42" dur="2000"/>
                                        <p:tgtEl>
                                          <p:spTgt spid="3">
                                            <p:txEl>
                                              <p:pRg st="1" end="1"/>
                                            </p:txEl>
                                          </p:spTgt>
                                        </p:tgtEl>
                                        <p:attrNameLst>
                                          <p:attrName>ppt_h</p:attrName>
                                        </p:attrNameLst>
                                      </p:cBhvr>
                                      <p:tavLst>
                                        <p:tav tm="0">
                                          <p:val>
                                            <p:strVal val="ppt_h"/>
                                          </p:val>
                                        </p:tav>
                                        <p:tav tm="100000">
                                          <p:val>
                                            <p:fltVal val="0"/>
                                          </p:val>
                                        </p:tav>
                                      </p:tavLst>
                                    </p:anim>
                                    <p:anim calcmode="lin" valueType="num">
                                      <p:cBhvr>
                                        <p:cTn id="43" dur="2000"/>
                                        <p:tgtEl>
                                          <p:spTgt spid="3">
                                            <p:txEl>
                                              <p:pRg st="1" end="1"/>
                                            </p:txEl>
                                          </p:spTgt>
                                        </p:tgtEl>
                                        <p:attrNameLst>
                                          <p:attrName>ppt_w</p:attrName>
                                        </p:attrNameLst>
                                      </p:cBhvr>
                                      <p:tavLst>
                                        <p:tav tm="0">
                                          <p:val>
                                            <p:strVal val="ppt_w"/>
                                          </p:val>
                                        </p:tav>
                                        <p:tav tm="100000">
                                          <p:val>
                                            <p:fltVal val="0"/>
                                          </p:val>
                                        </p:tav>
                                      </p:tavLst>
                                    </p:anim>
                                    <p:set>
                                      <p:cBhvr>
                                        <p:cTn id="44" dur="1" fill="hold">
                                          <p:stCondLst>
                                            <p:cond delay="1999"/>
                                          </p:stCondLst>
                                        </p:cTn>
                                        <p:tgtEl>
                                          <p:spTgt spid="3">
                                            <p:txEl>
                                              <p:pRg st="1" end="1"/>
                                            </p:txEl>
                                          </p:spTgt>
                                        </p:tgtEl>
                                        <p:attrNameLst>
                                          <p:attrName>style.visibility</p:attrName>
                                        </p:attrNameLst>
                                      </p:cBhvr>
                                      <p:to>
                                        <p:strVal val="hidden"/>
                                      </p:to>
                                    </p:set>
                                  </p:childTnLst>
                                </p:cTn>
                              </p:par>
                              <p:par>
                                <p:cTn id="45" presetID="35" presetClass="exit" presetSubtype="0" fill="hold" nodeType="withEffect">
                                  <p:stCondLst>
                                    <p:cond delay="0"/>
                                  </p:stCondLst>
                                  <p:childTnLst>
                                    <p:animEffect transition="out" filter="fade">
                                      <p:cBhvr>
                                        <p:cTn id="46" dur="2000"/>
                                        <p:tgtEl>
                                          <p:spTgt spid="3">
                                            <p:txEl>
                                              <p:pRg st="2" end="2"/>
                                            </p:txEl>
                                          </p:spTgt>
                                        </p:tgtEl>
                                      </p:cBhvr>
                                    </p:animEffect>
                                    <p:anim calcmode="lin" valueType="num">
                                      <p:cBhvr>
                                        <p:cTn id="47" dur="2000"/>
                                        <p:tgtEl>
                                          <p:spTgt spid="3">
                                            <p:txEl>
                                              <p:pRg st="2" end="2"/>
                                            </p:txEl>
                                          </p:spTgt>
                                        </p:tgtEl>
                                        <p:attrNameLst>
                                          <p:attrName>style.rotation</p:attrName>
                                        </p:attrNameLst>
                                      </p:cBhvr>
                                      <p:tavLst>
                                        <p:tav tm="0">
                                          <p:val>
                                            <p:fltVal val="0"/>
                                          </p:val>
                                        </p:tav>
                                        <p:tav tm="100000">
                                          <p:val>
                                            <p:fltVal val="720"/>
                                          </p:val>
                                        </p:tav>
                                      </p:tavLst>
                                    </p:anim>
                                    <p:anim calcmode="lin" valueType="num">
                                      <p:cBhvr>
                                        <p:cTn id="48" dur="2000"/>
                                        <p:tgtEl>
                                          <p:spTgt spid="3">
                                            <p:txEl>
                                              <p:pRg st="2" end="2"/>
                                            </p:txEl>
                                          </p:spTgt>
                                        </p:tgtEl>
                                        <p:attrNameLst>
                                          <p:attrName>ppt_h</p:attrName>
                                        </p:attrNameLst>
                                      </p:cBhvr>
                                      <p:tavLst>
                                        <p:tav tm="0">
                                          <p:val>
                                            <p:strVal val="ppt_h"/>
                                          </p:val>
                                        </p:tav>
                                        <p:tav tm="100000">
                                          <p:val>
                                            <p:fltVal val="0"/>
                                          </p:val>
                                        </p:tav>
                                      </p:tavLst>
                                    </p:anim>
                                    <p:anim calcmode="lin" valueType="num">
                                      <p:cBhvr>
                                        <p:cTn id="49" dur="2000"/>
                                        <p:tgtEl>
                                          <p:spTgt spid="3">
                                            <p:txEl>
                                              <p:pRg st="2" end="2"/>
                                            </p:txEl>
                                          </p:spTgt>
                                        </p:tgtEl>
                                        <p:attrNameLst>
                                          <p:attrName>ppt_w</p:attrName>
                                        </p:attrNameLst>
                                      </p:cBhvr>
                                      <p:tavLst>
                                        <p:tav tm="0">
                                          <p:val>
                                            <p:strVal val="ppt_w"/>
                                          </p:val>
                                        </p:tav>
                                        <p:tav tm="100000">
                                          <p:val>
                                            <p:fltVal val="0"/>
                                          </p:val>
                                        </p:tav>
                                      </p:tavLst>
                                    </p:anim>
                                    <p:set>
                                      <p:cBhvr>
                                        <p:cTn id="50" dur="1" fill="hold">
                                          <p:stCondLst>
                                            <p:cond delay="1999"/>
                                          </p:stCondLst>
                                        </p:cTn>
                                        <p:tgtEl>
                                          <p:spTgt spid="3">
                                            <p:txEl>
                                              <p:pRg st="2" end="2"/>
                                            </p:txEl>
                                          </p:spTgt>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49" presetClass="entr" presetSubtype="0" decel="100000" fill="hold" nodeType="click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 calcmode="lin" valueType="num">
                                      <p:cBhvr>
                                        <p:cTn id="57" dur="500" fill="hold"/>
                                        <p:tgtEl>
                                          <p:spTgt spid="6"/>
                                        </p:tgtEl>
                                        <p:attrNameLst>
                                          <p:attrName>style.rotation</p:attrName>
                                        </p:attrNameLst>
                                      </p:cBhvr>
                                      <p:tavLst>
                                        <p:tav tm="0">
                                          <p:val>
                                            <p:fltVal val="360"/>
                                          </p:val>
                                        </p:tav>
                                        <p:tav tm="100000">
                                          <p:val>
                                            <p:fltVal val="0"/>
                                          </p:val>
                                        </p:tav>
                                      </p:tavLst>
                                    </p:anim>
                                    <p:animEffect transition="in" filter="fade">
                                      <p:cBhvr>
                                        <p:cTn id="58" dur="500"/>
                                        <p:tgtEl>
                                          <p:spTgt spid="6"/>
                                        </p:tgtEl>
                                      </p:cBhvr>
                                    </p:animEffect>
                                  </p:childTnLst>
                                </p:cTn>
                              </p:par>
                            </p:childTnLst>
                          </p:cTn>
                        </p:par>
                      </p:childTnLst>
                    </p:cTn>
                  </p:par>
                  <p:par>
                    <p:cTn id="59" fill="hold">
                      <p:stCondLst>
                        <p:cond delay="indefinite"/>
                      </p:stCondLst>
                      <p:childTnLst>
                        <p:par>
                          <p:cTn id="60" fill="hold">
                            <p:stCondLst>
                              <p:cond delay="0"/>
                            </p:stCondLst>
                            <p:childTnLst>
                              <p:par>
                                <p:cTn id="61" presetID="3" presetClass="exit" presetSubtype="10" fill="hold" nodeType="clickEffect">
                                  <p:stCondLst>
                                    <p:cond delay="0"/>
                                  </p:stCondLst>
                                  <p:childTnLst>
                                    <p:animEffect transition="out" filter="blinds(horizontal)">
                                      <p:cBhvr>
                                        <p:cTn id="62" dur="500"/>
                                        <p:tgtEl>
                                          <p:spTgt spid="6"/>
                                        </p:tgtEl>
                                      </p:cBhvr>
                                    </p:animEffect>
                                    <p:set>
                                      <p:cBhvr>
                                        <p:cTn id="63"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0000"/>
                </a:solidFill>
                <a:latin typeface="Arial Unicode MS" pitchFamily="34" charset="-128"/>
                <a:ea typeface="Arial Unicode MS" pitchFamily="34" charset="-128"/>
                <a:cs typeface="Arial Unicode MS" pitchFamily="34" charset="-128"/>
              </a:rPr>
              <a:t>Advantages to Forensic Botany in a Court Case</a:t>
            </a:r>
            <a:endParaRPr lang="en-US" dirty="0">
              <a:solidFill>
                <a:srgbClr val="FF0000"/>
              </a:solidFill>
              <a:latin typeface="Arial Unicode MS" pitchFamily="34" charset="-128"/>
              <a:ea typeface="Arial Unicode MS" pitchFamily="34" charset="-128"/>
              <a:cs typeface="Arial Unicode MS" pitchFamily="34" charset="-128"/>
            </a:endParaRPr>
          </a:p>
        </p:txBody>
      </p:sp>
      <p:sp>
        <p:nvSpPr>
          <p:cNvPr id="3" name="Content Placeholder 2"/>
          <p:cNvSpPr>
            <a:spLocks noGrp="1"/>
          </p:cNvSpPr>
          <p:nvPr>
            <p:ph idx="1"/>
          </p:nvPr>
        </p:nvSpPr>
        <p:spPr/>
        <p:txBody>
          <a:bodyPr/>
          <a:lstStyle/>
          <a:p>
            <a:r>
              <a:rPr lang="en-US" dirty="0" smtClean="0">
                <a:solidFill>
                  <a:srgbClr val="FF0000"/>
                </a:solidFill>
              </a:rPr>
              <a:t>Palynology and forensic botany are becoming more accepted in the court room</a:t>
            </a:r>
          </a:p>
          <a:p>
            <a:r>
              <a:rPr lang="en-US" dirty="0" smtClean="0">
                <a:solidFill>
                  <a:srgbClr val="FF0000"/>
                </a:solidFill>
              </a:rPr>
              <a:t>Botanical evidence can be found at almost every crime scene</a:t>
            </a:r>
          </a:p>
          <a:p>
            <a:r>
              <a:rPr lang="en-US" dirty="0" smtClean="0">
                <a:solidFill>
                  <a:srgbClr val="FF0000"/>
                </a:solidFill>
              </a:rPr>
              <a:t>Like DNA, botanical evidence is all different, each plant with its own characteristics</a:t>
            </a:r>
          </a:p>
          <a:p>
            <a:r>
              <a:rPr lang="en-US" dirty="0" smtClean="0">
                <a:solidFill>
                  <a:srgbClr val="FF0000"/>
                </a:solidFill>
              </a:rPr>
              <a:t>As it is new and amazing, botanical evidence is very influential in a court room</a:t>
            </a:r>
          </a:p>
        </p:txBody>
      </p:sp>
      <p:sp>
        <p:nvSpPr>
          <p:cNvPr id="19458" name="AutoShape 2" descr="data:image/jpg;base64,/9j/4AAQSkZJRgABAQAAAQABAAD/2wCEAAkGBhQSERUUExQVFRQWFxgXGBgYFRcXFxcYFxwdFxccGhYdHCYfFxokHBoYIC8gIycpLCwsFx4xNTAqNSYrLCkBCQoKDgwOGg8PGi0kHyQpLCwvLCwsLy8sLCksKS8sKSwsLCksLCwsLCwsLCwsLCwsLCwsLCwsLCwsLCksLCksLP/AABEIAO4A1AMBIgACEQEDEQH/xAAcAAAABwEBAAAAAAAAAAAAAAAAAQIEBQYHAwj/xABKEAACAQIEAgcEBgcFBwMFAAABAhEAAwQSITEFQQYiUWFxgZETMqGxB1JywdHwFCNCgpKy4RYlYpPCJENjc4Oi8TPD0hU0NURk/8QAGgEBAAMBAQEAAAAAAAAAAAAAAAECAwQFBv/EACwRAAICAQMDAgQHAQAAAAAAAAABAhEDEiExBEFREyIycYGRFDNhobHB8AX/2gAMAwEAAhEDEQA/AMlW4Zo3eiZaSRQBA0c0QpQoAhXRb3bSFtFjpHqBSNRoe35UA6tMRrGnwNIdqdWrZt6+7IOhVif/ADTvB8MN3Dl+p1XVPeAeX90wfeE9+ndQESKUHor1kqxBogKA6e076IGuTUpWoBYraeJcGOHFsbq1tCp/dGYeR+BFYizaHwNelOlqj9DsHn1I/g1/PdWOaKcG/BeD3KZNKBpFRPSHj4wyCAGuN7qzy+s3dy7zXAouTpGzdE4DXO/xG3bEvcRPtMo+ZrK73FL95iXusSZ0DwB+6NAK5Yjhd1VFxxKsQAZk6gMO/b5Vt+H8spr8Gu4TiNu4Jt3Ecf4WB+VOhWRcCxPsroze6dG32nfxB1q82HZCMjQDOnIONxHYY08RWc8Ti6LxlaLMKUKi8FxaYDiD2jY/hUmDWTTRcWKOkilCqkh0KFCgBQoUKgGG3GEfKmwOtGwoq9s4gCuuHsljA5AnYnbuHp50gxA7eenpUxwi0gtsboBVv+IoJygx1YLbnun40A2Fo6mGGYH9tbYIHvb7nu3rhctEHQx4GYzA6T5H1qRCqBp7GFMTo+/YHJJ8qTj7ikShBCjWLYSQGETAAJ39d+wDnYsrOhSYB0NzMJ5bRtqY07KdcCtK73rJgZrblDMxctgvb17TqPOkqyJozlDoCMhMgHqkQQD1cu53nxpvjL6i6ty0WhQupUKSwGsAMYHISTty2AGk3uh9jHYVL9mMzAEr7vWOjQORmdO7xnNeM8EuYa6bTg5t1/xAmBVo6OdJnw6si3rSpqQWViVzGdAHUbyRvUR0r44cS6k33vFRGY21tjvICgTr20BX3tkEgiCDBHZG9E5nu+FA0IoAm2PhXpHpi3+yYbxT+SvODLofCvRXTd4w2FHaV+Cf1rPL+Wy0PiRVsYotAs56ip7Rj/hjNA750HeRWV47HvibzXWGrHQASFUaKonkBpW0tYtvbZbis4ZLalcpYEZQTt7usbnkDUC/C8FbP/2w/fZPvYms8aUFbLu5OjOkWNzHiwX4AVasP0de/goG5LZM0jVTmTXvGYT3TU2vGLNv3LWHXwBY/wDao+dcsT0saPeAA16tqNp1ktUTyJl44peCk2Oj94nSzcnYj2bDyk1ecPwp1tWRdBDMoU9oe3quv1jbHra76aHpNdOzP4gIPuNdbuMN5GLG6biDOk3DBK6kQIglcw86rKepcFlhlHcsGE4GxBmyTPPNlHboMukVKf2fuZZFvKANBmzE9v3VneM4lFzKPdKhhJLe9tvXO30iv2XUrcKgmBGgB3H3j0qtqS3X++xeOGT4LtSxUVw/i5umHEOZMjZue3I/nSpMGuRqnRaUXF0zoKFEKVVSoVCjoUBgZoRXQikxXtHEAUINOOG4T2t1LY/bZV/iIE1d+K8EtotxcPpHuFoZmA5E7A89B2igKTYa4olZHfAHxpyeHYhlkzl1/bXlrtM0tXfKmUkAhjoeYd6ESSbjHffrGe8SN9qAa2sA7gGV/eYDw3/Oorlfw+XmCDzH9adZS2XKhOnIE+7I9YFFi7cJ7hBBEzMyZ0jwj0oDrwfhouliQSqAEgGDBOWZIOk/MVKYTg1nOsycw0B+sOtDDWQVG/YK4dC+Kph8SrXZ9kwa3cgfsOIOnONDHdT7GWUtqzjEWmiCoVyXlSCIAWNpXWNKAgOLYRbdwhZynUDsnlPOO3mIplU90gxVh0UIzNcURmggEDQTIBByxprrOutQUUAHGnka9A9PT+qwQG5/+C1gFzUHwivRXSWyrPw3MQAM51Me7aVgPGQKrNaotFoumZ/0o4g7v7IMclsBYBgEjQk9tRNuwoBI5AnXuE1ccR0NUsSbymT3z5gA/OiHReyAQbkyCNLbHcRuWisNDuz1lnxRioxZT8OBlHbAroFB07dPXSrda4Fh0A6zGI/ZQfEyaWbeHH7LfxfgKmkuTB5o3aKPw5SUGhJiD4jQ1KYVijKY2IMduu3nt51Z0xeEExbmSTq4ga7UY4rb/wBzatKe2AT6mKr7aI9be0iqcb6OuHZbQLGwWSP2mtmHtEdpyMunjTa9wC5dtxBDRI6raHlyq1Pxi7bvPcbJL2lIPVOlslTEaTqv5FKwvTi6fddT5D7qhaeNyIZJJVV0R/C+juJyoTbfMImEY6+lT+LwptuyHdT6jkfSkcO+lA+0a2yiUjt1ns1p5xXiiYlhcQicoDLBDCJ17CNY0NUywi43HktklknVxpIZilUgUuuQzDoUKFAYQTSaDUj2vdy/P5769k4hzhMa1l1dIzKZEie7apS500xR0zKOeltT8wdd/U106IYGxduML6ltFCgEiWJAA0O59N6v2I6G8PZT7NDbZZlZJPVBkEMSRqI7aAyY4hoAJ2n4mT8SfWjGIf6zdu53qyL0YdrFm8gQh0GmxkFlPj7s0zbhLqJZCfD8aAhgx7/zvSlw7H9k6fCafXLbLJiJymPtrmHwqW4Jizdv2UuN1SyIToDlmAM0bDvoCuKh00/Ip9Z4PdbYQewkA+hrljMC1m41twQ6MVbxED5z61NcRAF4C3czAxr1gOWs/hNAQ1zhbhA5iCYGsmRM6bjb4imy9nOfl+fhVl4TaNzMhnV8209YxlmTsSCCeQnwqAxGHZHZWEMCQREQRv4UByb3T4Gt/wCma2z+hm6WCWrRuwu7N1EUf91YCVifCt1+kC2TbsGDAspJ7NR/Sqy4NcMVPIovuyHu9JxtbtAD/ExJ9BTLFcXdlY6AgE6DmASNZqOso2hAM+E13tYK42gU6gj1EVlqkz1JdPji9gW+IM6gk7idNB6UDiO+iwHBL7W1/Vt7o5E8u4GnVvotfO6H0j5xUpMxloTZD3LhF9u9Eb5r/pp7a1p+vQ267q8EjJEysHUkagntNPLfRG6N/ZJ9q4SfSKlRZSeWPkgcfaLLb3jOU/zEMCfFFqF4U+w7oq94zh1uzhbue9aLl7DqAw0KXV0AkkkgtrXT+zmDnP7dUY+8qMCpPMgRp5Vno91ketG2UVxlxVs8nUqfEaj891WLAXMjjeOevKdfnU6nR/AsQWvOxUyIQ6HuIt6VP8O6L4M6j2jfaDAfFRVvS1cG0erhHnxRBFIJB3Bj00pQp5xxQMRcjbN8wCfKaZ1wSVNo5U9gUKMUKqTZgLtrSQaX7P8APwpRSvYOMe8KxvsmB10jbQ6eNTw6YW1Mqtydf2lWZEcp/M1GdGOHW710LcDHUQFMEzoANDrMVdsF0e4dqr2GzrmENdubidDqIMjagK3g+mfsrFuybSvkX3s+hzEvqMu4zRE7g10xHTgskCxaXSAZcwP4h3elWDovwrhz4Wy1+x+sKHO2ZoJVmE5Z3gVYML0OwL/+ktvWCAygNB237d6AyVuMOZ6tvULuikAIIEZp5etKs8bur7pQHlFq0D65K0vF8Ht2r2NS1bTMgwoUZVgFrbs8cxrB07KrnC8Vf/SVR51YDLoN+0UBTcRiWuOXdmZmMszEkk9pJ1NdFLkaZiNdBMVPfSBhlt4+4igDKFBgASYknTyHl50rEBbQCxuq6ETplBnwmaAgfaXF5uDHawPdXMFiSTJPfvUhjkNwjLPuudOxdfSKjlHwoDox01/OkeVeieNYm6rYVbYtEGwxue0JACj2eUiAZ1LabQa86HZu4Gt66bW5WyAYnCsfEK9gkehpdbloR1SSGWJ46qHR8KD2JaZ/9VND0nukwtxu7Latp/NMVVn0YA7c662b/WB7DNZeo2eo+iS72TNvpM7qCty7lO3XVPgqVzPEHO7t53bp/wBQFQODOUFfqsy/wkj7qcC/HjrrVVK1uRPpaew6xWNKuo0IbNusnqx2sfrfCulvE66AfwW//jUTjrxZ7J/5v/t07suRqRHedB8aJJspPEopbEhxDFBsPiJVAVsl1IWCCpHzE1HYjiR9tcWTlVhABIGoDHbXn8Kesgu2MXkIOXDXmJBBAhSdSNiY0qJx/Cb63TcZD7O5lIYCVDZQpU/VMg71WS9xSKjqoccTvk4a5BIIQkGTIjXQzI2qa4RxJvZW2UuCQuqkzrAnTl31F/oDtbZcpJZWUaHmCOypLo5wq+LFtGtPmCgEZDp5xV6328HRjUdr8k3iMS1xVLmSAVk7kDUSee5rlT3FcPe3aQ3BlLM0DnAC70ziuLKvcc+XTrengIUKMCjrMzMEt7UGPZSBQmvXOQdYHFFGDLuKl/7REElV1PaSRP3+dQVo6gVYOH8BF7KFMFiAOySY17KAYYTjj2gACIBMdxNO7HSq4Cequ8yJBpnhej124XgHqMVbuIn8DU7wvo3nUosy3VZhrpIIHYNQD26dlANrHS+4ty5cAk3ChMn6ghRPPTnTq/01Z7q3PY2gynMD14ntgN+Yp10d6DLiPbZnZRbutbER1iviPD1qwD6JrQRi164AokkBT37R50BnnF+Jvib1y/cjO7SYEDyHZtXZ+KFlAe2rEKBmJcELy0DAaDnFNTZlsiS0sQD9YEwunI/jU9c6NpbNsXWaXEmBtuNJOuo8KAjbPFijKyIgyhhHXYENoZBczp4b0zdNTOhJM8vKOVTnSfgtuxdyWQ7KtpWcsdmYwDpEDVIHfUEBptPP8/CgAywp7x+flW+dNMZbsJgb10TbM2HjfLetjWOYDKpPdWD3dj4fj+FbH9LrkYHCHfKyNHIwFNOCVyLvdH8IxzfryOwD74pVvg2FG1q6fECo3pZxi97QFbjKjqrplMDK4B5bnWq+MY7b3Lh/fb8azlOKdUenDFmyRUtZdRwzD5mP6M0kydY31/rS2wdkf/qjzqhXXJuMCSR1CJJMSgnfvmklAdYB1g89aqsi8Ey6TIuZmgu9sR+pQaGBpziZ17q5P7FtDYtnnqFNZ7iLQzWxA1VidBr1gB47GpHAqOQA8h+FSp2zGfTOK5LjxLHr+h3xbtqLfs3VipSAGGU/PxpweNWlXK3VAPN0UyPiaqXFHP6LdUGDdexbHi1wH5A1FnFlr90g/tZAewLE+EtM+A7Kh5HdIyWG3RpuF6SWSJAH8Q/CpThnH7N1Q1t0KnYi6sGszu4w27NxyfdtufMKY+MU96L2Dbw2HSJlQW1iJGbz1IHnWutlo9Mpd+5cOlhJe2ZGXJpBnWdfu9Kg8tO8ZyHYNPM/0pvFefl3myHHQ9IjLQpcUKyB5650YomWglescgu0YIq78E6aW7YHtQzFVyroIUTmjTXckz31SVp5geHPdnIM0RIHeYHjrQExh+k4Rr0Bsty61wDTnMT361LcJ6aohli0gKF2AAUQo0GsadlVHiHC7tmPaIUnaY+Vc8Ng3uGEAJ7Myg+QJ1oC69GOkaJaAe5Ba41w66gnT7pq2dJendgcPe3auK968MhCmcq8yTynWs3w3QnGFgPYweUvbHdzftprxPh1yxca3dXJcWAwkGJAI1BIOhHOgHPAbyLfttcMKrST2RqvlmiaeXcQbl3M1xAJ0m4Ggchz/JqKweAuXdLakxvqAJOwkkDl28jT7EdGsSmXNZeWIVYGYljsBlmSYOlASXE+JW2t4gi4C927bUCDJtWgYMxABIXSeVV60sn4+lHfssrlWUqw0YMCCDzkHUGk2z8aAW1s5SeUQfEgwPhW0fS1Znh1g9mX4qPwrGH90jnJPlFbn9Jq/wB2Wx32/gtCVyVvD4RsVw+1lGa5YAQjtRtV8Y1FRScIvDq+yeBMdXt3NF0W4gVvYW3nKLelWIbfbL1dh1oE99aEmEQMR7W8WWAR7RgBpptA5VjGGtJnbj6qWJaasz67wa8XBFp/cAPVO4Zv9OWi/wDomI5Wbn8JrQ3wqn9q/wD51z7mrk+DTtved67971PpLyaPr5vsigP0fxDOpFl4FsLyGud2PPsIp7hOBXwRNpvQVbTh0H1/8xz8zRWwJgq+WQCwuHTMQokTMSQOdFBIyl1cpdkVvjHC2D4G0ffe5cvMOxbShVn95j6UyXoTibdxtFdSzMGVh+0SdQYINTGKw9o8QvksVTD27VosWJOdwbr676AqIHZU/ZSydjcPiT99FBNmSzSi78lUxPQ7E37TWwAubLMnkGDEaeEVauF9F7wIzBVUae9OnhT/AAly2HKDNIAJ02nUak7xUtduqttjl0yMde6BEd8itNKSsn8TPhJFWx7g3Dl1UdUHtC6T57+dcIo4oV5knbskTFClUdQDzq1BDQK0Yr1TlFIas/QXFZL7HSfZuRInVRm256BtqrFdrNwjVZBGsjkPGgLv0+9pi1w91euiIUfKJKOWLZmgTDIU620oe6aw3CkDQr5+wBCZgSdPAHSuFrjl5TKvB7cqT65Zp1b6U4gae0JG0EDWgLbwrHZTYDn/ANO3N1tCQqZm82CAKZnURVR4nxBsReu3X9647Oe6TMeA0HgK5X+Mu4K9VQYzZVgsAZ1PZMGB2DsocPsK7HNcFsQeswYiQNB1QTrttQFhwzGyltBoWHtHmN7glfLJk/iNXDoJZN7F23J6qZiO7SGYmI7EH750qg4rj3tM0oFLGZBOh205gRsJ7OypBOm7pYezZtrbDrlLZmZsu0DYDTTbn2mgG3TDiQxGOxF1YytcbKe1RCqfEgA+dRFvb5US7GjQUAsbHw+7+lbt9JA/uxPBP5awzNCnwPx0rdvpFX+618E/koSuTFMHjSMRYg6oix3NJcfHLWy3MULoW6u160rj7SakeMFh5VhGAuTfX7VsemUVsfQpva4JQCJs4i6onaCxaD4hyKrHaNF2rVnfieMe3hrjqesIg9gJgmqM/EHY63dd9dvWNPStM/QSAVIBG2+4qOu9E7J1yKPMfhWGXHKbtM7el6nHii1KNvzt/ZAdE8e7XXtls6gTO4HLTsq7IgGQHQFs7d1u112/7snoajMJwu3hwSigTvEsx8q4dLuIm3gL9yMrOq4a0Of6wnMfEjOe6FrSK0xpnNmmsk3KKpFb4VeN5RcPvYnEXcQ32QYQeHVUedXjDWFRczaKoknuH3/eahOEcAZDbIylLdsW4mD1SJOu8kVYLmGZ8iiMs5n6w1y+4PCdT9kUxppNmUjtwawdXbRrhzEdk7DyEDyp3x67ltBebGPJdW+OUeVO8LgjodPI6DvNV/i2L9pcJHujqr4Dn5mT51OaWiFCCt2M6FChXnG4KFChQHnqucUuKI16pygI0qR4NhFZbly5m9nbUSFIUszGEXMQY2ZiYOiHTmI6pdiEw9tBuxN1/wCS2vkMzf8AVoB/a4TbZMww98KdQfb2yY1kqpsgt/SkYThWGuEqDiAYmf1ZAAEkkQCYE6bmB2xR4fioXKcrsQqrlAhcyAAENOg0B25mjuI3srhYbgPd5QpIFtI5F3AMfVtg7GgK8PjVn4FgrT2mDKDcJEMzOFRBoeqursxOnZkJqtW11mrvwTBFIzSCRb566oLg8ou7UA3/ALF3Xt379trfs7OrSzAgABjEjWJy7ySNJqthjrWhcfxZs8GRVJnF4hiTETbQl9uUsV7dBVAdYJ5co5yBr4UAecxHL8iloJPp90Vy5xS128/voDrc0Ec4P3/A1vP0hj+6x4J/IawhWnwMn7h6Vu/0h/8A4seCfymhK5PPfCj+tX7Q+dbB9G0/od+djiniSANFWfCsh4GP1k9k+u1a70asZMHZU/t3L186cg7ZZ/hT1FQaJ+1lve+s7DkNCOQg0Xtl+qfh+NcMDgwVM7KB4zXHDvJI5gxU2ZjsYhCwXIZO0g6xvB2O42qq9JLoxHEbOGHWt4b9bdGy59IXxAA17z2a2bF4kWy1w7Ye2XP/ADHAyjxCwf3qpPRkFbGIxTe/cLGe7YfOspy3oul3LxhriECEieU7TrUrhvZggZYJMCSdT2TVY6MoUsl21KoWJ5khc381WrhuCAVF7Ap/gj74+Naxdooxxxbq4e5y6sc+enbVMq0dK70WlX6za+Qn5xVWri6mVyNca2DoUVHXMah0KKjoQedyaMUk0tTXrHKSHRu0hxCe1y5AcxDbGBIHfPZzpxiOKYcsSmHZRJMC+2k9gy6fGnHQzo5bxd4reuG1aHvMI31IAnTYGpzjHQ7Ch2FhywQ6j9ITNGm6+ylde3toCstxZIhbTjxxFw9vLTu9KGM4yzWhZyBED+0IEy7RlBbtgTH2jU1w7BJae2Lalb73US25uGUJILMMoVYCnXQ+8O+oDjfFDiL73SScx0JMnKNF+AFAN7JAInUVcOK9L7V+8birdsBgAVX2d0HKuQEBgMpygDTfKKY/Rxw1b2PshxKITdadRltjNr3SFHnVuuXRiF9qTbtB9VRcJYcKre4GZ9WJGpPoKApHGOLPdCWxde5ZtCLYdFTLI16qkidN5JqNH41e+LdCM+DGLS6rMLPtWRcOloR+2OoROXXWOVUSNqA6IZI9fTnQQn5z4n/xRgzpp4xyju/Cko357txQDgGR4T8f6VvH0in+6x+5/KawVBo22xrd/pJMcK8rf8poFyYHwJCzhVEszQB2kmAPWtx9gFuxrkt20tqTzC769sqtY/8ARfhjd4lbEArbDXmmf2Pdj98rW5i0Qo13JmTHh9/pUPgtZytYzLsw7KRaxCI0nUnUKNWY9gHjz2FOTaHavoPxrphrQY7sfs5fuJpuCudNw1vBqhP6y++Z+8k/LVvKK4X8ARgfZoCWKgADnpNP+miBsTZt5gzDrEfUCiAJ75J8qS9q6WUBlAAJHVJ027RWGm5S+xe6SHnDdbBUAycoIgyAXGbSOyatnC7oYkjYACe+STHhpVYwSvzdT5H8TVj4c7ExmE7xGsev3V0xRk2RvSzFAsqDcSx89qgKc8VYm9cn6xHkNB8AKbV5eWWqTZ0xVIOjoqFZlg6FFR0JPPBoA0avqZ/PZSJr1zjLb0bsA2mCki4QSDMAToPHbbvrt0b6D4hsSmZYWTmIIOmoPPxqv4TpAbZ6qCIAjMw2AG4I7Kn+HdPsYdBirOHHb7PX1CO1ATvS+wLeLcKABh8Hcuf9S8PZr5hWt/w1moWr/wATxuH/AEDEscYuIxl82gxyspKKwMKCogADWqCSKAvH0fXhZs467pmXDMi/afrGPJKsWEW+r+xX3LUzoBAtjLq0SQco07h4iq9HDaGFbPft2y7uGUsQ+XIFBACk7lte6ra/TQujL+nYEZgVJOGxCuc25JRYnv7zQFk6N3VNnD2WBCvZCHTcPbB+/wCNYnxHCG1duWjM23ZOz3SR91XK9xzJbUrxGw7WkAtqmHxGuUADrMoEmBqapWMxz3rj3bhl3ZnYwBLEyTAEDWgErv50u0szG++/YJ+U1zRvz+fKlTHr+YoDqogE1uv0oNHCP8v+U1hU6HsM/L+tbh9KzRwf/K/lNAZp9HyNh8HeviVuYi4LNttNLduXusPM5fECpdcqiWjvLfeTuaSuFFq1hrAAHssOhaDINzEfrbh+C+tcuJYfNbBGpUnTnrEEdvMedcWaXu+R9H0GFRxJ93uP7aqeQ7quHQxIuXG/YtIPDNBY/AgVR+AYcqqht527ATMVoHAFy4K9c5uW+LZB8AKtjffwZ9e6x15aK1gmN3G3XOsaeu9P+JYoq4y7khfIKzt4bAedNOi6ybjnmx+GlHiTmujxun4qg+ZqYbQR4z5J+1cZbLGTIUa89wKmcOdA+7IZHbH7Q9PkKgy36m59n7xU5w5uXbp611rmjIh+kSRiG7wp9QPwqOqS4/76f8tPvFRteVl2mzojwCjoqFULh0KFCgPOzmPPtFGgnQCT+eVc2qU6L4hbeLsvcEorgsCAQQOUdhr1zjGVvDMeR28qecPwgJh0ZtCdGUbbz3VaekXSyz7Q5cNZCclW3bUx2lsh7qPgfDVxZBQFFKsTBgQslly7enbQEbxDh1pMGLgtlXNzJJLaQCddY1AnTtqvhqm+KXpwbbx+ltGug6nZ2dlQINAWPBGwLC+0tBnfMAc7qdCRuDAAEcjMjxpuvCA7dR01nKsvPaN1G+29cb+q2R9W0WPmzf0qewhu+ya77PLaCRmy+8V60A7iSAC3ZIoCJsdHbr+61rUTBvIpHjJEHWmWIstbdrbjKyMVI0kEaEEjeDWzdEfo/t4a2cVict1kUuqgaCBmlvrHkJrGuI4w3rty4d3dnP7xLEfGgCnSlTqBy/r/AOK5hvlR2zt6HzoDvn0/PZW7fSdhjc4Xatjd7uGTQT75y7c96wYHlPb8q9F9KEzYfBj/APpwp9NfuqQUXi3Cb36Tdb2TsGeVKqSCoUKuo2gCIrmnCL509kR9plX5mrS/SvDqcpDOVJBKqSPXn5VyfpZh+Vt/4f61yuELvUexDqOpUFFQ7eGQlngl8Ea2lnnmLETzyganzFWvEX7drBC0GAOgAJ60DmfT41FL0ltnQKyjt007zBqV6RZbeAYwMzaSRqO3WpcYqEqZyZ8mWUksqr9itcF4glm2A5OsmQrMNddwKXYx9hspYvmE+6rHcyQRlPOPSuuE0wg+yPlNVTjnT66l5rNghRbhWYgMWbdonQAbeRqYRtJHPJ1uXy1fRwQBeIOhm2V+JUVPYIyICb6GT66/hWH4zpni4H699WVdIXcgHYU7w3HL5IJvXT/1H+c6V1RhTMmzT+NOxvMHABEAAbBYkR5GmVLfFG6tq4xlns2mJ7SUEmkV5GT438zqjwgUKFCsywJoUKFCTzqalejtpWxNsMOqxIIHYQfl91RRGtdbGJa2wZGKsDII3Br2DiLNxrgq22BJVkOxVgWjkGA8OdWHovx21ZyKbThQrCAsAzOpYj4mZNZ8/FbrElrja7wxX4Ci/SmYQTJE7kz86AsFzCTgcVM/q8RbYfvyu3LQiqzv5VOji1w4R7S2ba2tMzDNJIIM9ZtTIG3oKgl3oC98GbDYe7dOLjL+j21tI2c+01WdVB0BQ9m9P+L/AEhYa4jWhbLISgGW2qAKGXNEtzQMAI58qpPFsfdu5VuXA+QQqgQADryUCab2sK1w9S2xMCAqkzGhPMySJ9aAtqfSReRnKZnDqyEXWlcrCD1FjXvzVVLcRryri1ojf8yPwoA0B3ZdaKfz60TPP9aI0B3VoB/P55V6I6Y3CuDwxHK7ZPojV50L6HuB8969EdOBPD7J/wCJh/j1f9VHwTHkzmwdB4AfAVzXiKFsoMnzgx2HnQw96IPgflTN8GA8g9UagHfzrzG6PsasmLd2Uuf8t/5TVz6Y3JwSeBPy/GqLgdcwHNGHqpq28dv5+H2j22yf5TV1L2S+n8nk/wDRj7ofUbWH/wBmQdy/KsdN/Nfut2ux9WNaxbf/AGRSNyq/KshsWXDMCrZp1EGZ8N66cb3v9DyJ8HfFXfcH+MfCT91TFnE6DsqPtdHsTdZCti5AkyVKjXQatA7au3R76O7jQ+IbLbGpRCGdhzGbZe8idK6VNcmWkt2FSLVlTuLNkHx9ms10pV25mYmIk7DYdgHcKRXjydybOxKkHQoUVVJDoUKFCDzsTQNFQJr2DjJzoxwW1iHYPcZCIIVbYYkczqyxHnVpw/Q/ALrcuYkrO4tgD5Try/M55ZxDIwZCVYaggwRV5wd+1xRLdpr3sL6mcuwuE6HIZALf4dxrGagG/TbgeHtW7VzCuXVmdWJJkEBSoYEmG9/s2qoVpPSzoibWGuvqShtsQV0MEgz2kKW8vjQLbBTrp4a78qAsnR3h1t8M7OzAh4kZYjLJmfuorOD/AN5muBm2M5TlMjed41gdsVYuhnA1uYE3Mq/70szsEUAQFkkgDUH1qjcS4s7MQWkbabR2Du5f+aAPinEFdsoEW0kCDJYgQGJO+wgdg0iajYpJNGDQHQV1JH58qb5q6WzqO/0oBc6HXkfvr0n0utZuG6bqLLj90qRXmidD4V6j4vbnAMP+CvwANRL4X8iVyjMsR0eu5pQKUOqktEA6iR2x8qSnRW827IPAM33AVLcXx1/D4PNYCs6qJDAkZdyYG8Vnt7p/jW/3oX7KIPmDXJDHGatHoPrcq2svOF6NZdS1xj/hAQeuvzFSuPs3ThWhLaW7YIgnMxkQAFAgbdprIsR0nxT+9iLp8HK/KKt/Qrj7ulzDXHZ86h1zMSREq2p1I6w+NWyY1GDOd5p5JLUyX4dazYa2xuMqZVJEJA0mZI0iovEdLsIu17FXfsZUU+cIY86Z8Rx0cIInXW36Pkqh2mhZ3PKrY0nyZzbRe16eWlJNnCqWB969cZzPx+dWrol03v4j2istoJ7M+4pBBYgKJLGZGf8AhrJuH4VmK20BZzoBG5OprW+j3BhhrIt7ses57W7u4bDzPM1OXIoRpckQi5Mk6FFQrzTpDoUmgKAXNCioUB52oE0KI17JxCTTm1ZESd6brvTpDpQE5/bbFjDvhzdLW7ihGDdY5RyDb+s1CBJ3/P50pB3pYFAdkx7hBbzEoDOWTE8zHbXG60wa6ph5B8Ca4FKASDRhqPJROkUAYpYBrnbauoM70AgvofA16sxBH6JrztKPUCvKF4x6V6TfHs1iwk6CzZJ7S2QGZ86pkmowdloq2NGFUzpD9Hq3WL2CLbHdSOoT3R7vy8KuZpJrzFJxex0ON8mK47onirLEtZcjtUZ19VmPOl8BxxtYqyYOjFGEaw2m3jr5Vs1FWjztppoqoU7Rn3SjgtwYTLbR3z3meFUnKrMW2Hl61DcF6DYm9GZPZJ9a4CD5J7x84HfWtUVVjmlFUizgm7IngXRq1hV6gzOd3aMx7h9Udw+NS1FQrJtt2yy2BQoUVQSCgDRUdAKoUmhUg//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9460" name="Picture 4" descr="http://upload.wikimedia.org/wikipedia/commons/c/cb/Shoeprint_comparison.jpg"/>
          <p:cNvPicPr>
            <a:picLocks noChangeAspect="1" noChangeArrowheads="1"/>
          </p:cNvPicPr>
          <p:nvPr/>
        </p:nvPicPr>
        <p:blipFill>
          <a:blip r:embed="rId2" cstate="print"/>
          <a:srcRect/>
          <a:stretch>
            <a:fillRect/>
          </a:stretch>
        </p:blipFill>
        <p:spPr bwMode="auto">
          <a:xfrm>
            <a:off x="1828800" y="533400"/>
            <a:ext cx="4828427" cy="5410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4"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16" dur="80"/>
                                        <p:tgtEl>
                                          <p:spTgt spid="3">
                                            <p:txEl>
                                              <p:pRg st="0" end="0"/>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nodeType="clickEffect">
                                  <p:stCondLst>
                                    <p:cond delay="0"/>
                                  </p:stCondLst>
                                  <p:iterate type="lt">
                                    <p:tmPct val="50000"/>
                                  </p:iterate>
                                  <p:childTnLst>
                                    <p:set>
                                      <p:cBhvr>
                                        <p:cTn id="20"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21"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23" dur="80"/>
                                        <p:tgtEl>
                                          <p:spTgt spid="3">
                                            <p:txEl>
                                              <p:pRg st="1" end="1"/>
                                            </p:txEl>
                                          </p:spTgt>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nodeType="clickEffect">
                                  <p:stCondLst>
                                    <p:cond delay="0"/>
                                  </p:stCondLst>
                                  <p:iterate type="lt">
                                    <p:tmPct val="50000"/>
                                  </p:iterate>
                                  <p:childTnLst>
                                    <p:set>
                                      <p:cBhvr>
                                        <p:cTn id="27"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28"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30" dur="80"/>
                                        <p:tgtEl>
                                          <p:spTgt spid="3">
                                            <p:txEl>
                                              <p:pRg st="2" end="2"/>
                                            </p:txEl>
                                          </p:spTgt>
                                        </p:tgtEl>
                                        <p:attrNameLst>
                                          <p:attrName>fill.type</p:attrName>
                                        </p:attrNameLst>
                                      </p:cBhvr>
                                      <p:to>
                                        <p:strVal val="solid"/>
                                      </p:to>
                                    </p:set>
                                  </p:childTnLst>
                                </p:cTn>
                              </p:par>
                            </p:childTnLst>
                          </p:cTn>
                        </p:par>
                      </p:childTnLst>
                    </p:cTn>
                  </p:par>
                  <p:par>
                    <p:cTn id="31" fill="hold">
                      <p:stCondLst>
                        <p:cond delay="indefinite"/>
                      </p:stCondLst>
                      <p:childTnLst>
                        <p:par>
                          <p:cTn id="32" fill="hold">
                            <p:stCondLst>
                              <p:cond delay="0"/>
                            </p:stCondLst>
                            <p:childTnLst>
                              <p:par>
                                <p:cTn id="33" presetID="27" presetClass="entr" presetSubtype="0" fill="hold" nodeType="clickEffect">
                                  <p:stCondLst>
                                    <p:cond delay="0"/>
                                  </p:stCondLst>
                                  <p:iterate type="lt">
                                    <p:tmPct val="50000"/>
                                  </p:iterate>
                                  <p:childTnLst>
                                    <p:set>
                                      <p:cBhvr>
                                        <p:cTn id="34" dur="1" fill="hold">
                                          <p:stCondLst>
                                            <p:cond delay="0"/>
                                          </p:stCondLst>
                                        </p:cTn>
                                        <p:tgtEl>
                                          <p:spTgt spid="3">
                                            <p:txEl>
                                              <p:pRg st="3" end="3"/>
                                            </p:txEl>
                                          </p:spTgt>
                                        </p:tgtEl>
                                        <p:attrNameLst>
                                          <p:attrName>style.visibility</p:attrName>
                                        </p:attrNameLst>
                                      </p:cBhvr>
                                      <p:to>
                                        <p:strVal val="visible"/>
                                      </p:to>
                                    </p:set>
                                    <p:anim calcmode="discrete" valueType="clr">
                                      <p:cBhvr override="childStyle">
                                        <p:cTn id="35" dur="80"/>
                                        <p:tgtEl>
                                          <p:spTgt spid="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3">
                                            <p:txEl>
                                              <p:pRg st="3" end="3"/>
                                            </p:txEl>
                                          </p:spTgt>
                                        </p:tgtEl>
                                        <p:attrNameLst>
                                          <p:attrName>fillcolor</p:attrName>
                                        </p:attrNameLst>
                                      </p:cBhvr>
                                      <p:tavLst>
                                        <p:tav tm="0">
                                          <p:val>
                                            <p:clrVal>
                                              <a:schemeClr val="accent2"/>
                                            </p:clrVal>
                                          </p:val>
                                        </p:tav>
                                        <p:tav tm="50000">
                                          <p:val>
                                            <p:clrVal>
                                              <a:schemeClr val="hlink"/>
                                            </p:clrVal>
                                          </p:val>
                                        </p:tav>
                                      </p:tavLst>
                                    </p:anim>
                                    <p:set>
                                      <p:cBhvr>
                                        <p:cTn id="37" dur="80"/>
                                        <p:tgtEl>
                                          <p:spTgt spid="3">
                                            <p:txEl>
                                              <p:pRg st="3" end="3"/>
                                            </p:txEl>
                                          </p:spTgt>
                                        </p:tgtEl>
                                        <p:attrNameLst>
                                          <p:attrName>fill.type</p:attrName>
                                        </p:attrNameLst>
                                      </p:cBhvr>
                                      <p:to>
                                        <p:strVal val="solid"/>
                                      </p:to>
                                    </p:set>
                                  </p:childTnLst>
                                </p:cTn>
                              </p:par>
                            </p:childTnLst>
                          </p:cTn>
                        </p:par>
                      </p:childTnLst>
                    </p:cTn>
                  </p:par>
                  <p:par>
                    <p:cTn id="38" fill="hold">
                      <p:stCondLst>
                        <p:cond delay="indefinite"/>
                      </p:stCondLst>
                      <p:childTnLst>
                        <p:par>
                          <p:cTn id="39" fill="hold">
                            <p:stCondLst>
                              <p:cond delay="0"/>
                            </p:stCondLst>
                            <p:childTnLst>
                              <p:par>
                                <p:cTn id="40" presetID="27" presetClass="exit" presetSubtype="0" fill="hold" grpId="1" nodeType="clickEffect">
                                  <p:stCondLst>
                                    <p:cond delay="0"/>
                                  </p:stCondLst>
                                  <p:iterate type="lt">
                                    <p:tmPct val="50000"/>
                                  </p:iterate>
                                  <p:childTnLst>
                                    <p:anim calcmode="discrete" valueType="clr">
                                      <p:cBhvr override="childStyle">
                                        <p:cTn id="41" dur="80"/>
                                        <p:tgtEl>
                                          <p:spTgt spid="2"/>
                                        </p:tgtEl>
                                        <p:attrNameLst>
                                          <p:attrName>style.color</p:attrName>
                                        </p:attrNameLst>
                                      </p:cBhvr>
                                      <p:tavLst>
                                        <p:tav tm="0">
                                          <p:val>
                                            <p:clrVal>
                                              <a:schemeClr val="hlink"/>
                                            </p:clrVal>
                                          </p:val>
                                        </p:tav>
                                        <p:tav tm="50000">
                                          <p:val>
                                            <p:clrVal>
                                              <a:schemeClr val="accent2"/>
                                            </p:clrVal>
                                          </p:val>
                                        </p:tav>
                                      </p:tavLst>
                                    </p:anim>
                                    <p:anim calcmode="discrete" valueType="clr">
                                      <p:cBhvr>
                                        <p:cTn id="42" dur="80"/>
                                        <p:tgtEl>
                                          <p:spTgt spid="2"/>
                                        </p:tgtEl>
                                        <p:attrNameLst>
                                          <p:attrName>fillcolor</p:attrName>
                                        </p:attrNameLst>
                                      </p:cBhvr>
                                      <p:tavLst>
                                        <p:tav tm="0">
                                          <p:val>
                                            <p:clrVal>
                                              <a:schemeClr val="hlink"/>
                                            </p:clrVal>
                                          </p:val>
                                        </p:tav>
                                        <p:tav tm="50000">
                                          <p:val>
                                            <p:clrVal>
                                              <a:schemeClr val="accent2"/>
                                            </p:clrVal>
                                          </p:val>
                                        </p:tav>
                                      </p:tavLst>
                                    </p:anim>
                                    <p:set>
                                      <p:cBhvr>
                                        <p:cTn id="43" dur="80"/>
                                        <p:tgtEl>
                                          <p:spTgt spid="2"/>
                                        </p:tgtEl>
                                        <p:attrNameLst>
                                          <p:attrName>fill.type</p:attrName>
                                        </p:attrNameLst>
                                      </p:cBhvr>
                                      <p:to>
                                        <p:strVal val="solid"/>
                                      </p:to>
                                    </p:set>
                                    <p:set>
                                      <p:cBhvr>
                                        <p:cTn id="44" dur="1" fill="hold">
                                          <p:stCondLst>
                                            <p:cond delay="79"/>
                                          </p:stCondLst>
                                        </p:cTn>
                                        <p:tgtEl>
                                          <p:spTgt spid="2"/>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27" presetClass="exit" presetSubtype="0" fill="hold" nodeType="clickEffect">
                                  <p:stCondLst>
                                    <p:cond delay="0"/>
                                  </p:stCondLst>
                                  <p:iterate type="lt">
                                    <p:tmPct val="50000"/>
                                  </p:iterate>
                                  <p:childTnLst>
                                    <p:anim calcmode="discrete" valueType="clr">
                                      <p:cBhvr override="childStyle">
                                        <p:cTn id="48" dur="80"/>
                                        <p:tgtEl>
                                          <p:spTgt spid="3">
                                            <p:txEl>
                                              <p:pRg st="0" end="0"/>
                                            </p:txEl>
                                          </p:spTgt>
                                        </p:tgtEl>
                                        <p:attrNameLst>
                                          <p:attrName>style.color</p:attrName>
                                        </p:attrNameLst>
                                      </p:cBhvr>
                                      <p:tavLst>
                                        <p:tav tm="0">
                                          <p:val>
                                            <p:clrVal>
                                              <a:schemeClr val="hlink"/>
                                            </p:clrVal>
                                          </p:val>
                                        </p:tav>
                                        <p:tav tm="50000">
                                          <p:val>
                                            <p:clrVal>
                                              <a:schemeClr val="accent2"/>
                                            </p:clrVal>
                                          </p:val>
                                        </p:tav>
                                      </p:tavLst>
                                    </p:anim>
                                    <p:anim calcmode="discrete" valueType="clr">
                                      <p:cBhvr>
                                        <p:cTn id="49" dur="80"/>
                                        <p:tgtEl>
                                          <p:spTgt spid="3">
                                            <p:txEl>
                                              <p:pRg st="0" end="0"/>
                                            </p:txEl>
                                          </p:spTgt>
                                        </p:tgtEl>
                                        <p:attrNameLst>
                                          <p:attrName>fillcolor</p:attrName>
                                        </p:attrNameLst>
                                      </p:cBhvr>
                                      <p:tavLst>
                                        <p:tav tm="0">
                                          <p:val>
                                            <p:clrVal>
                                              <a:schemeClr val="hlink"/>
                                            </p:clrVal>
                                          </p:val>
                                        </p:tav>
                                        <p:tav tm="50000">
                                          <p:val>
                                            <p:clrVal>
                                              <a:schemeClr val="accent2"/>
                                            </p:clrVal>
                                          </p:val>
                                        </p:tav>
                                      </p:tavLst>
                                    </p:anim>
                                    <p:set>
                                      <p:cBhvr>
                                        <p:cTn id="50" dur="80"/>
                                        <p:tgtEl>
                                          <p:spTgt spid="3">
                                            <p:txEl>
                                              <p:pRg st="0" end="0"/>
                                            </p:txEl>
                                          </p:spTgt>
                                        </p:tgtEl>
                                        <p:attrNameLst>
                                          <p:attrName>fill.type</p:attrName>
                                        </p:attrNameLst>
                                      </p:cBhvr>
                                      <p:to>
                                        <p:strVal val="solid"/>
                                      </p:to>
                                    </p:set>
                                    <p:set>
                                      <p:cBhvr>
                                        <p:cTn id="51" dur="1" fill="hold">
                                          <p:stCondLst>
                                            <p:cond delay="79"/>
                                          </p:stCondLst>
                                        </p:cTn>
                                        <p:tgtEl>
                                          <p:spTgt spid="3">
                                            <p:txEl>
                                              <p:pRg st="0" end="0"/>
                                            </p:txEl>
                                          </p:spTgt>
                                        </p:tgtEl>
                                        <p:attrNameLst>
                                          <p:attrName>style.visibility</p:attrName>
                                        </p:attrNameLst>
                                      </p:cBhvr>
                                      <p:to>
                                        <p:strVal val="hidden"/>
                                      </p:to>
                                    </p:set>
                                  </p:childTnLst>
                                </p:cTn>
                              </p:par>
                              <p:par>
                                <p:cTn id="52" presetID="27" presetClass="exit" presetSubtype="0" fill="hold" nodeType="withEffect">
                                  <p:stCondLst>
                                    <p:cond delay="0"/>
                                  </p:stCondLst>
                                  <p:iterate type="lt">
                                    <p:tmPct val="50000"/>
                                  </p:iterate>
                                  <p:childTnLst>
                                    <p:anim calcmode="discrete" valueType="clr">
                                      <p:cBhvr override="childStyle">
                                        <p:cTn id="53" dur="80"/>
                                        <p:tgtEl>
                                          <p:spTgt spid="3">
                                            <p:txEl>
                                              <p:pRg st="1" end="1"/>
                                            </p:txEl>
                                          </p:spTgt>
                                        </p:tgtEl>
                                        <p:attrNameLst>
                                          <p:attrName>style.color</p:attrName>
                                        </p:attrNameLst>
                                      </p:cBhvr>
                                      <p:tavLst>
                                        <p:tav tm="0">
                                          <p:val>
                                            <p:clrVal>
                                              <a:schemeClr val="hlink"/>
                                            </p:clrVal>
                                          </p:val>
                                        </p:tav>
                                        <p:tav tm="50000">
                                          <p:val>
                                            <p:clrVal>
                                              <a:schemeClr val="accent2"/>
                                            </p:clrVal>
                                          </p:val>
                                        </p:tav>
                                      </p:tavLst>
                                    </p:anim>
                                    <p:anim calcmode="discrete" valueType="clr">
                                      <p:cBhvr>
                                        <p:cTn id="54" dur="80"/>
                                        <p:tgtEl>
                                          <p:spTgt spid="3">
                                            <p:txEl>
                                              <p:pRg st="1" end="1"/>
                                            </p:txEl>
                                          </p:spTgt>
                                        </p:tgtEl>
                                        <p:attrNameLst>
                                          <p:attrName>fillcolor</p:attrName>
                                        </p:attrNameLst>
                                      </p:cBhvr>
                                      <p:tavLst>
                                        <p:tav tm="0">
                                          <p:val>
                                            <p:clrVal>
                                              <a:schemeClr val="hlink"/>
                                            </p:clrVal>
                                          </p:val>
                                        </p:tav>
                                        <p:tav tm="50000">
                                          <p:val>
                                            <p:clrVal>
                                              <a:schemeClr val="accent2"/>
                                            </p:clrVal>
                                          </p:val>
                                        </p:tav>
                                      </p:tavLst>
                                    </p:anim>
                                    <p:set>
                                      <p:cBhvr>
                                        <p:cTn id="55" dur="80"/>
                                        <p:tgtEl>
                                          <p:spTgt spid="3">
                                            <p:txEl>
                                              <p:pRg st="1" end="1"/>
                                            </p:txEl>
                                          </p:spTgt>
                                        </p:tgtEl>
                                        <p:attrNameLst>
                                          <p:attrName>fill.type</p:attrName>
                                        </p:attrNameLst>
                                      </p:cBhvr>
                                      <p:to>
                                        <p:strVal val="solid"/>
                                      </p:to>
                                    </p:set>
                                    <p:set>
                                      <p:cBhvr>
                                        <p:cTn id="56" dur="1" fill="hold">
                                          <p:stCondLst>
                                            <p:cond delay="79"/>
                                          </p:stCondLst>
                                        </p:cTn>
                                        <p:tgtEl>
                                          <p:spTgt spid="3">
                                            <p:txEl>
                                              <p:pRg st="1" end="1"/>
                                            </p:txEl>
                                          </p:spTgt>
                                        </p:tgtEl>
                                        <p:attrNameLst>
                                          <p:attrName>style.visibility</p:attrName>
                                        </p:attrNameLst>
                                      </p:cBhvr>
                                      <p:to>
                                        <p:strVal val="hidden"/>
                                      </p:to>
                                    </p:set>
                                  </p:childTnLst>
                                </p:cTn>
                              </p:par>
                              <p:par>
                                <p:cTn id="57" presetID="27" presetClass="exit" presetSubtype="0" fill="hold" nodeType="withEffect">
                                  <p:stCondLst>
                                    <p:cond delay="0"/>
                                  </p:stCondLst>
                                  <p:iterate type="lt">
                                    <p:tmPct val="50000"/>
                                  </p:iterate>
                                  <p:childTnLst>
                                    <p:anim calcmode="discrete" valueType="clr">
                                      <p:cBhvr override="childStyle">
                                        <p:cTn id="58" dur="80"/>
                                        <p:tgtEl>
                                          <p:spTgt spid="3">
                                            <p:txEl>
                                              <p:pRg st="2" end="2"/>
                                            </p:txEl>
                                          </p:spTgt>
                                        </p:tgtEl>
                                        <p:attrNameLst>
                                          <p:attrName>style.color</p:attrName>
                                        </p:attrNameLst>
                                      </p:cBhvr>
                                      <p:tavLst>
                                        <p:tav tm="0">
                                          <p:val>
                                            <p:clrVal>
                                              <a:schemeClr val="hlink"/>
                                            </p:clrVal>
                                          </p:val>
                                        </p:tav>
                                        <p:tav tm="50000">
                                          <p:val>
                                            <p:clrVal>
                                              <a:schemeClr val="accent2"/>
                                            </p:clrVal>
                                          </p:val>
                                        </p:tav>
                                      </p:tavLst>
                                    </p:anim>
                                    <p:anim calcmode="discrete" valueType="clr">
                                      <p:cBhvr>
                                        <p:cTn id="59" dur="80"/>
                                        <p:tgtEl>
                                          <p:spTgt spid="3">
                                            <p:txEl>
                                              <p:pRg st="2" end="2"/>
                                            </p:txEl>
                                          </p:spTgt>
                                        </p:tgtEl>
                                        <p:attrNameLst>
                                          <p:attrName>fillcolor</p:attrName>
                                        </p:attrNameLst>
                                      </p:cBhvr>
                                      <p:tavLst>
                                        <p:tav tm="0">
                                          <p:val>
                                            <p:clrVal>
                                              <a:schemeClr val="hlink"/>
                                            </p:clrVal>
                                          </p:val>
                                        </p:tav>
                                        <p:tav tm="50000">
                                          <p:val>
                                            <p:clrVal>
                                              <a:schemeClr val="accent2"/>
                                            </p:clrVal>
                                          </p:val>
                                        </p:tav>
                                      </p:tavLst>
                                    </p:anim>
                                    <p:set>
                                      <p:cBhvr>
                                        <p:cTn id="60" dur="80"/>
                                        <p:tgtEl>
                                          <p:spTgt spid="3">
                                            <p:txEl>
                                              <p:pRg st="2" end="2"/>
                                            </p:txEl>
                                          </p:spTgt>
                                        </p:tgtEl>
                                        <p:attrNameLst>
                                          <p:attrName>fill.type</p:attrName>
                                        </p:attrNameLst>
                                      </p:cBhvr>
                                      <p:to>
                                        <p:strVal val="solid"/>
                                      </p:to>
                                    </p:set>
                                    <p:set>
                                      <p:cBhvr>
                                        <p:cTn id="61" dur="1" fill="hold">
                                          <p:stCondLst>
                                            <p:cond delay="79"/>
                                          </p:stCondLst>
                                        </p:cTn>
                                        <p:tgtEl>
                                          <p:spTgt spid="3">
                                            <p:txEl>
                                              <p:pRg st="2" end="2"/>
                                            </p:txEl>
                                          </p:spTgt>
                                        </p:tgtEl>
                                        <p:attrNameLst>
                                          <p:attrName>style.visibility</p:attrName>
                                        </p:attrNameLst>
                                      </p:cBhvr>
                                      <p:to>
                                        <p:strVal val="hidden"/>
                                      </p:to>
                                    </p:set>
                                  </p:childTnLst>
                                </p:cTn>
                              </p:par>
                              <p:par>
                                <p:cTn id="62" presetID="27" presetClass="exit" presetSubtype="0" fill="hold" nodeType="withEffect">
                                  <p:stCondLst>
                                    <p:cond delay="0"/>
                                  </p:stCondLst>
                                  <p:iterate type="lt">
                                    <p:tmPct val="50000"/>
                                  </p:iterate>
                                  <p:childTnLst>
                                    <p:anim calcmode="discrete" valueType="clr">
                                      <p:cBhvr override="childStyle">
                                        <p:cTn id="63" dur="80"/>
                                        <p:tgtEl>
                                          <p:spTgt spid="3">
                                            <p:txEl>
                                              <p:pRg st="3" end="3"/>
                                            </p:txEl>
                                          </p:spTgt>
                                        </p:tgtEl>
                                        <p:attrNameLst>
                                          <p:attrName>style.color</p:attrName>
                                        </p:attrNameLst>
                                      </p:cBhvr>
                                      <p:tavLst>
                                        <p:tav tm="0">
                                          <p:val>
                                            <p:clrVal>
                                              <a:schemeClr val="hlink"/>
                                            </p:clrVal>
                                          </p:val>
                                        </p:tav>
                                        <p:tav tm="50000">
                                          <p:val>
                                            <p:clrVal>
                                              <a:schemeClr val="accent2"/>
                                            </p:clrVal>
                                          </p:val>
                                        </p:tav>
                                      </p:tavLst>
                                    </p:anim>
                                    <p:anim calcmode="discrete" valueType="clr">
                                      <p:cBhvr>
                                        <p:cTn id="64" dur="80"/>
                                        <p:tgtEl>
                                          <p:spTgt spid="3">
                                            <p:txEl>
                                              <p:pRg st="3" end="3"/>
                                            </p:txEl>
                                          </p:spTgt>
                                        </p:tgtEl>
                                        <p:attrNameLst>
                                          <p:attrName>fillcolor</p:attrName>
                                        </p:attrNameLst>
                                      </p:cBhvr>
                                      <p:tavLst>
                                        <p:tav tm="0">
                                          <p:val>
                                            <p:clrVal>
                                              <a:schemeClr val="hlink"/>
                                            </p:clrVal>
                                          </p:val>
                                        </p:tav>
                                        <p:tav tm="50000">
                                          <p:val>
                                            <p:clrVal>
                                              <a:schemeClr val="accent2"/>
                                            </p:clrVal>
                                          </p:val>
                                        </p:tav>
                                      </p:tavLst>
                                    </p:anim>
                                    <p:set>
                                      <p:cBhvr>
                                        <p:cTn id="65" dur="80"/>
                                        <p:tgtEl>
                                          <p:spTgt spid="3">
                                            <p:txEl>
                                              <p:pRg st="3" end="3"/>
                                            </p:txEl>
                                          </p:spTgt>
                                        </p:tgtEl>
                                        <p:attrNameLst>
                                          <p:attrName>fill.type</p:attrName>
                                        </p:attrNameLst>
                                      </p:cBhvr>
                                      <p:to>
                                        <p:strVal val="solid"/>
                                      </p:to>
                                    </p:set>
                                    <p:set>
                                      <p:cBhvr>
                                        <p:cTn id="66" dur="1" fill="hold">
                                          <p:stCondLst>
                                            <p:cond delay="79"/>
                                          </p:stCondLst>
                                        </p:cTn>
                                        <p:tgtEl>
                                          <p:spTgt spid="3">
                                            <p:txEl>
                                              <p:pRg st="3" end="3"/>
                                            </p:txEl>
                                          </p:spTgt>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35" presetClass="entr" presetSubtype="0" fill="hold" nodeType="clickEffect">
                                  <p:stCondLst>
                                    <p:cond delay="0"/>
                                  </p:stCondLst>
                                  <p:childTnLst>
                                    <p:set>
                                      <p:cBhvr>
                                        <p:cTn id="70" dur="1" fill="hold">
                                          <p:stCondLst>
                                            <p:cond delay="0"/>
                                          </p:stCondLst>
                                        </p:cTn>
                                        <p:tgtEl>
                                          <p:spTgt spid="19460"/>
                                        </p:tgtEl>
                                        <p:attrNameLst>
                                          <p:attrName>style.visibility</p:attrName>
                                        </p:attrNameLst>
                                      </p:cBhvr>
                                      <p:to>
                                        <p:strVal val="visible"/>
                                      </p:to>
                                    </p:set>
                                    <p:animEffect transition="in" filter="fade">
                                      <p:cBhvr>
                                        <p:cTn id="71" dur="2000"/>
                                        <p:tgtEl>
                                          <p:spTgt spid="19460"/>
                                        </p:tgtEl>
                                      </p:cBhvr>
                                    </p:animEffect>
                                    <p:anim calcmode="lin" valueType="num">
                                      <p:cBhvr>
                                        <p:cTn id="72" dur="2000" fill="hold"/>
                                        <p:tgtEl>
                                          <p:spTgt spid="19460"/>
                                        </p:tgtEl>
                                        <p:attrNameLst>
                                          <p:attrName>style.rotation</p:attrName>
                                        </p:attrNameLst>
                                      </p:cBhvr>
                                      <p:tavLst>
                                        <p:tav tm="0">
                                          <p:val>
                                            <p:fltVal val="720"/>
                                          </p:val>
                                        </p:tav>
                                        <p:tav tm="100000">
                                          <p:val>
                                            <p:fltVal val="0"/>
                                          </p:val>
                                        </p:tav>
                                      </p:tavLst>
                                    </p:anim>
                                    <p:anim calcmode="lin" valueType="num">
                                      <p:cBhvr>
                                        <p:cTn id="73" dur="2000" fill="hold"/>
                                        <p:tgtEl>
                                          <p:spTgt spid="19460"/>
                                        </p:tgtEl>
                                        <p:attrNameLst>
                                          <p:attrName>ppt_h</p:attrName>
                                        </p:attrNameLst>
                                      </p:cBhvr>
                                      <p:tavLst>
                                        <p:tav tm="0">
                                          <p:val>
                                            <p:fltVal val="0"/>
                                          </p:val>
                                        </p:tav>
                                        <p:tav tm="100000">
                                          <p:val>
                                            <p:strVal val="#ppt_h"/>
                                          </p:val>
                                        </p:tav>
                                      </p:tavLst>
                                    </p:anim>
                                    <p:anim calcmode="lin" valueType="num">
                                      <p:cBhvr>
                                        <p:cTn id="74" dur="2000" fill="hold"/>
                                        <p:tgtEl>
                                          <p:spTgt spid="19460"/>
                                        </p:tgtEl>
                                        <p:attrNameLst>
                                          <p:attrName>ppt_w</p:attrName>
                                        </p:attrNameLst>
                                      </p:cBhvr>
                                      <p:tavLst>
                                        <p:tav tm="0">
                                          <p:val>
                                            <p:fltVal val="0"/>
                                          </p:val>
                                        </p:tav>
                                        <p:tav tm="100000">
                                          <p:val>
                                            <p:strVal val="#ppt_w"/>
                                          </p:val>
                                        </p:tav>
                                      </p:tavLst>
                                    </p:anim>
                                  </p:childTnLst>
                                </p:cTn>
                              </p:par>
                            </p:childTnLst>
                          </p:cTn>
                        </p:par>
                      </p:childTnLst>
                    </p:cTn>
                  </p:par>
                  <p:par>
                    <p:cTn id="75" fill="hold">
                      <p:stCondLst>
                        <p:cond delay="indefinite"/>
                      </p:stCondLst>
                      <p:childTnLst>
                        <p:par>
                          <p:cTn id="76" fill="hold">
                            <p:stCondLst>
                              <p:cond delay="0"/>
                            </p:stCondLst>
                            <p:childTnLst>
                              <p:par>
                                <p:cTn id="77" presetID="35" presetClass="exit" presetSubtype="0" fill="hold" nodeType="clickEffect">
                                  <p:stCondLst>
                                    <p:cond delay="0"/>
                                  </p:stCondLst>
                                  <p:childTnLst>
                                    <p:animEffect transition="out" filter="fade">
                                      <p:cBhvr>
                                        <p:cTn id="78" dur="2000"/>
                                        <p:tgtEl>
                                          <p:spTgt spid="19460"/>
                                        </p:tgtEl>
                                      </p:cBhvr>
                                    </p:animEffect>
                                    <p:anim calcmode="lin" valueType="num">
                                      <p:cBhvr>
                                        <p:cTn id="79" dur="2000"/>
                                        <p:tgtEl>
                                          <p:spTgt spid="19460"/>
                                        </p:tgtEl>
                                        <p:attrNameLst>
                                          <p:attrName>style.rotation</p:attrName>
                                        </p:attrNameLst>
                                      </p:cBhvr>
                                      <p:tavLst>
                                        <p:tav tm="0">
                                          <p:val>
                                            <p:fltVal val="0"/>
                                          </p:val>
                                        </p:tav>
                                        <p:tav tm="100000">
                                          <p:val>
                                            <p:fltVal val="720"/>
                                          </p:val>
                                        </p:tav>
                                      </p:tavLst>
                                    </p:anim>
                                    <p:anim calcmode="lin" valueType="num">
                                      <p:cBhvr>
                                        <p:cTn id="80" dur="2000"/>
                                        <p:tgtEl>
                                          <p:spTgt spid="19460"/>
                                        </p:tgtEl>
                                        <p:attrNameLst>
                                          <p:attrName>ppt_h</p:attrName>
                                        </p:attrNameLst>
                                      </p:cBhvr>
                                      <p:tavLst>
                                        <p:tav tm="0">
                                          <p:val>
                                            <p:strVal val="ppt_h"/>
                                          </p:val>
                                        </p:tav>
                                        <p:tav tm="100000">
                                          <p:val>
                                            <p:fltVal val="0"/>
                                          </p:val>
                                        </p:tav>
                                      </p:tavLst>
                                    </p:anim>
                                    <p:anim calcmode="lin" valueType="num">
                                      <p:cBhvr>
                                        <p:cTn id="81" dur="2000"/>
                                        <p:tgtEl>
                                          <p:spTgt spid="19460"/>
                                        </p:tgtEl>
                                        <p:attrNameLst>
                                          <p:attrName>ppt_w</p:attrName>
                                        </p:attrNameLst>
                                      </p:cBhvr>
                                      <p:tavLst>
                                        <p:tav tm="0">
                                          <p:val>
                                            <p:strVal val="ppt_w"/>
                                          </p:val>
                                        </p:tav>
                                        <p:tav tm="100000">
                                          <p:val>
                                            <p:fltVal val="0"/>
                                          </p:val>
                                        </p:tav>
                                      </p:tavLst>
                                    </p:anim>
                                    <p:set>
                                      <p:cBhvr>
                                        <p:cTn id="82" dur="1" fill="hold">
                                          <p:stCondLst>
                                            <p:cond delay="1999"/>
                                          </p:stCondLst>
                                        </p:cTn>
                                        <p:tgtEl>
                                          <p:spTgt spid="1946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34343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latin typeface="Ambrosia" pitchFamily="2" charset="0"/>
                <a:cs typeface="Arial" pitchFamily="34" charset="0"/>
              </a:rPr>
              <a:t>POLLEN IN A COURTROOM</a:t>
            </a:r>
            <a:endParaRPr lang="en-US" sz="6600" dirty="0">
              <a:latin typeface="Ambrosia" pitchFamily="2" charset="0"/>
              <a:cs typeface="Arial" pitchFamily="34" charset="0"/>
            </a:endParaRPr>
          </a:p>
        </p:txBody>
      </p:sp>
      <p:sp>
        <p:nvSpPr>
          <p:cNvPr id="3" name="Content Placeholder 2"/>
          <p:cNvSpPr>
            <a:spLocks noGrp="1"/>
          </p:cNvSpPr>
          <p:nvPr>
            <p:ph idx="1"/>
          </p:nvPr>
        </p:nvSpPr>
        <p:spPr/>
        <p:txBody>
          <a:bodyPr>
            <a:normAutofit/>
          </a:bodyPr>
          <a:lstStyle/>
          <a:p>
            <a:r>
              <a:rPr lang="en-US" sz="2400" dirty="0" smtClean="0"/>
              <a:t>Having pollen as evidence in a courtroom can have major disadvantages:</a:t>
            </a:r>
          </a:p>
          <a:p>
            <a:pPr lvl="1"/>
            <a:r>
              <a:rPr lang="en-US" sz="2000" dirty="0" smtClean="0"/>
              <a:t>Pollen is still not fully accepted as competent in a courtroom as it is incredibly common and there are not very individual characteristics  but more group characteristics</a:t>
            </a:r>
          </a:p>
          <a:p>
            <a:pPr lvl="1"/>
            <a:r>
              <a:rPr lang="en-US" sz="2000" dirty="0" smtClean="0"/>
              <a:t>Pollen is more used in forensic botany as a tool to point investigators in the right direction toward the solving of a crime, not to solve and accuse a murderer</a:t>
            </a:r>
          </a:p>
          <a:p>
            <a:pPr lvl="1"/>
            <a:r>
              <a:rPr lang="en-US" sz="2000" dirty="0" smtClean="0"/>
              <a:t>Pollen is in the air and therefore, many people attending the court may have this same type of pollen on their clothing or in their hair making it unsteady evidence that can be easily proved as incompetent</a:t>
            </a:r>
          </a:p>
          <a:p>
            <a:pPr lvl="1"/>
            <a:endParaRPr lang="en-US" sz="2000" dirty="0" smtClean="0"/>
          </a:p>
          <a:p>
            <a:pPr lvl="1">
              <a:buNone/>
            </a:pPr>
            <a:endParaRPr lang="en-US" sz="2000" dirty="0"/>
          </a:p>
        </p:txBody>
      </p:sp>
      <p:pic>
        <p:nvPicPr>
          <p:cNvPr id="22530" name="Picture 2" descr="http://dd.dynamicdiagrams.com/wp-content/uploads/2010/11/PollenGrainsbyMartin-Oeggerli.png"/>
          <p:cNvPicPr>
            <a:picLocks noChangeAspect="1" noChangeArrowheads="1"/>
          </p:cNvPicPr>
          <p:nvPr/>
        </p:nvPicPr>
        <p:blipFill>
          <a:blip r:embed="rId2" cstate="print"/>
          <a:srcRect/>
          <a:stretch>
            <a:fillRect/>
          </a:stretch>
        </p:blipFill>
        <p:spPr bwMode="auto">
          <a:xfrm>
            <a:off x="1447800" y="228600"/>
            <a:ext cx="5905500" cy="59055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9" presetClass="entr" presetSubtype="0" decel="10000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6"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5" presetClass="entr" presetSubtype="0"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2000"/>
                                        <p:tgtEl>
                                          <p:spTgt spid="3">
                                            <p:txEl>
                                              <p:pRg st="1" end="1"/>
                                            </p:txEl>
                                          </p:spTgt>
                                        </p:tgtEl>
                                      </p:cBhvr>
                                    </p:animEffect>
                                    <p:anim calcmode="lin" valueType="num">
                                      <p:cBhvr>
                                        <p:cTn id="23"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24"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2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26" fill="hold">
                      <p:stCondLst>
                        <p:cond delay="indefinite"/>
                      </p:stCondLst>
                      <p:childTnLst>
                        <p:par>
                          <p:cTn id="27" fill="hold">
                            <p:stCondLst>
                              <p:cond delay="0"/>
                            </p:stCondLst>
                            <p:childTnLst>
                              <p:par>
                                <p:cTn id="28" presetID="35" presetClass="entr" presetSubtype="0" fill="hold"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fade">
                                      <p:cBhvr>
                                        <p:cTn id="30" dur="2000"/>
                                        <p:tgtEl>
                                          <p:spTgt spid="3">
                                            <p:txEl>
                                              <p:pRg st="2" end="2"/>
                                            </p:txEl>
                                          </p:spTgt>
                                        </p:tgtEl>
                                      </p:cBhvr>
                                    </p:animEffect>
                                    <p:anim calcmode="lin" valueType="num">
                                      <p:cBhvr>
                                        <p:cTn id="31" dur="2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32" dur="2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3" dur="2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34" fill="hold">
                      <p:stCondLst>
                        <p:cond delay="indefinite"/>
                      </p:stCondLst>
                      <p:childTnLst>
                        <p:par>
                          <p:cTn id="35" fill="hold">
                            <p:stCondLst>
                              <p:cond delay="0"/>
                            </p:stCondLst>
                            <p:childTnLst>
                              <p:par>
                                <p:cTn id="36" presetID="35" presetClass="entr" presetSubtype="0" fill="hold" nodeType="click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Effect transition="in" filter="fade">
                                      <p:cBhvr>
                                        <p:cTn id="38" dur="2000"/>
                                        <p:tgtEl>
                                          <p:spTgt spid="3">
                                            <p:txEl>
                                              <p:pRg st="3" end="3"/>
                                            </p:txEl>
                                          </p:spTgt>
                                        </p:tgtEl>
                                      </p:cBhvr>
                                    </p:animEffect>
                                    <p:anim calcmode="lin" valueType="num">
                                      <p:cBhvr>
                                        <p:cTn id="39" dur="2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40" dur="2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1" dur="20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par>
                    <p:cTn id="42" fill="hold">
                      <p:stCondLst>
                        <p:cond delay="indefinite"/>
                      </p:stCondLst>
                      <p:childTnLst>
                        <p:par>
                          <p:cTn id="43" fill="hold">
                            <p:stCondLst>
                              <p:cond delay="0"/>
                            </p:stCondLst>
                            <p:childTnLst>
                              <p:par>
                                <p:cTn id="44" presetID="34" presetClass="entr" presetSubtype="0" fill="hold" nodeType="clickEffect">
                                  <p:stCondLst>
                                    <p:cond delay="0"/>
                                  </p:stCondLst>
                                  <p:childTnLst>
                                    <p:set>
                                      <p:cBhvr>
                                        <p:cTn id="45" dur="1" fill="hold">
                                          <p:stCondLst>
                                            <p:cond delay="0"/>
                                          </p:stCondLst>
                                        </p:cTn>
                                        <p:tgtEl>
                                          <p:spTgt spid="22530"/>
                                        </p:tgtEl>
                                        <p:attrNameLst>
                                          <p:attrName>style.visibility</p:attrName>
                                        </p:attrNameLst>
                                      </p:cBhvr>
                                      <p:to>
                                        <p:strVal val="visible"/>
                                      </p:to>
                                    </p:set>
                                    <p:anim from="(-#ppt_w/2)" to="(#ppt_x)" calcmode="lin" valueType="num">
                                      <p:cBhvr>
                                        <p:cTn id="46" dur="600" fill="hold">
                                          <p:stCondLst>
                                            <p:cond delay="0"/>
                                          </p:stCondLst>
                                        </p:cTn>
                                        <p:tgtEl>
                                          <p:spTgt spid="22530"/>
                                        </p:tgtEl>
                                        <p:attrNameLst>
                                          <p:attrName>ppt_x</p:attrName>
                                        </p:attrNameLst>
                                      </p:cBhvr>
                                    </p:anim>
                                    <p:anim from="0" to="-1.0" calcmode="lin" valueType="num">
                                      <p:cBhvr>
                                        <p:cTn id="47" dur="200" decel="50000" autoRev="1" fill="hold">
                                          <p:stCondLst>
                                            <p:cond delay="600"/>
                                          </p:stCondLst>
                                        </p:cTn>
                                        <p:tgtEl>
                                          <p:spTgt spid="22530"/>
                                        </p:tgtEl>
                                        <p:attrNameLst>
                                          <p:attrName>xshear</p:attrName>
                                        </p:attrNameLst>
                                      </p:cBhvr>
                                    </p:anim>
                                    <p:animScale>
                                      <p:cBhvr>
                                        <p:cTn id="48" dur="200" decel="100000" autoRev="1" fill="hold">
                                          <p:stCondLst>
                                            <p:cond delay="600"/>
                                          </p:stCondLst>
                                        </p:cTn>
                                        <p:tgtEl>
                                          <p:spTgt spid="22530"/>
                                        </p:tgtEl>
                                      </p:cBhvr>
                                      <p:from x="100000" y="100000"/>
                                      <p:to x="80000" y="100000"/>
                                    </p:animScale>
                                    <p:anim by="(#ppt_h/3+#ppt_w*0.1)" calcmode="lin" valueType="num">
                                      <p:cBhvr additive="sum">
                                        <p:cTn id="49" dur="200" decel="100000" autoRev="1" fill="hold">
                                          <p:stCondLst>
                                            <p:cond delay="600"/>
                                          </p:stCondLst>
                                        </p:cTn>
                                        <p:tgtEl>
                                          <p:spTgt spid="22530"/>
                                        </p:tgtEl>
                                        <p:attrNameLst>
                                          <p:attrName>ppt_x</p:attrName>
                                        </p:attrNameLst>
                                      </p:cBhvr>
                                    </p:anim>
                                  </p:childTnLst>
                                </p:cTn>
                              </p:par>
                            </p:childTnLst>
                          </p:cTn>
                        </p:par>
                      </p:childTnLst>
                    </p:cTn>
                  </p:par>
                  <p:par>
                    <p:cTn id="50" fill="hold">
                      <p:stCondLst>
                        <p:cond delay="indefinite"/>
                      </p:stCondLst>
                      <p:childTnLst>
                        <p:par>
                          <p:cTn id="51" fill="hold">
                            <p:stCondLst>
                              <p:cond delay="0"/>
                            </p:stCondLst>
                            <p:childTnLst>
                              <p:par>
                                <p:cTn id="52" presetID="2" presetClass="exit" presetSubtype="4" fill="hold" nodeType="clickEffect">
                                  <p:stCondLst>
                                    <p:cond delay="0"/>
                                  </p:stCondLst>
                                  <p:childTnLst>
                                    <p:anim calcmode="lin" valueType="num">
                                      <p:cBhvr additive="base">
                                        <p:cTn id="53" dur="500"/>
                                        <p:tgtEl>
                                          <p:spTgt spid="22530"/>
                                        </p:tgtEl>
                                        <p:attrNameLst>
                                          <p:attrName>ppt_x</p:attrName>
                                        </p:attrNameLst>
                                      </p:cBhvr>
                                      <p:tavLst>
                                        <p:tav tm="0">
                                          <p:val>
                                            <p:strVal val="ppt_x"/>
                                          </p:val>
                                        </p:tav>
                                        <p:tav tm="100000">
                                          <p:val>
                                            <p:strVal val="ppt_x"/>
                                          </p:val>
                                        </p:tav>
                                      </p:tavLst>
                                    </p:anim>
                                    <p:anim calcmode="lin" valueType="num">
                                      <p:cBhvr additive="base">
                                        <p:cTn id="54" dur="500"/>
                                        <p:tgtEl>
                                          <p:spTgt spid="22530"/>
                                        </p:tgtEl>
                                        <p:attrNameLst>
                                          <p:attrName>ppt_y</p:attrName>
                                        </p:attrNameLst>
                                      </p:cBhvr>
                                      <p:tavLst>
                                        <p:tav tm="0">
                                          <p:val>
                                            <p:strVal val="ppt_y"/>
                                          </p:val>
                                        </p:tav>
                                        <p:tav tm="100000">
                                          <p:val>
                                            <p:strVal val="1+ppt_h/2"/>
                                          </p:val>
                                        </p:tav>
                                      </p:tavLst>
                                    </p:anim>
                                    <p:set>
                                      <p:cBhvr>
                                        <p:cTn id="55" dur="1" fill="hold">
                                          <p:stCondLst>
                                            <p:cond delay="499"/>
                                          </p:stCondLst>
                                        </p:cTn>
                                        <p:tgtEl>
                                          <p:spTgt spid="22530"/>
                                        </p:tgtEl>
                                        <p:attrNameLst>
                                          <p:attrName>style.visibility</p:attrName>
                                        </p:attrNameLst>
                                      </p:cBhvr>
                                      <p:to>
                                        <p:strVal val="hidden"/>
                                      </p:to>
                                    </p:set>
                                  </p:childTnLst>
                                </p:cTn>
                              </p:par>
                            </p:childTnLst>
                          </p:cTn>
                        </p:par>
                      </p:childTnLst>
                    </p:cTn>
                  </p:par>
                  <p:par>
                    <p:cTn id="56" fill="hold">
                      <p:stCondLst>
                        <p:cond delay="indefinite"/>
                      </p:stCondLst>
                      <p:childTnLst>
                        <p:par>
                          <p:cTn id="57" fill="hold">
                            <p:stCondLst>
                              <p:cond delay="0"/>
                            </p:stCondLst>
                            <p:childTnLst>
                              <p:par>
                                <p:cTn id="58" presetID="5" presetClass="exit" presetSubtype="10" fill="hold" grpId="1" nodeType="clickEffect">
                                  <p:stCondLst>
                                    <p:cond delay="0"/>
                                  </p:stCondLst>
                                  <p:childTnLst>
                                    <p:animEffect transition="out" filter="checkerboard(across)">
                                      <p:cBhvr>
                                        <p:cTn id="59" dur="500"/>
                                        <p:tgtEl>
                                          <p:spTgt spid="2"/>
                                        </p:tgtEl>
                                      </p:cBhvr>
                                    </p:animEffect>
                                    <p:set>
                                      <p:cBhvr>
                                        <p:cTn id="60" dur="1" fill="hold">
                                          <p:stCondLst>
                                            <p:cond delay="499"/>
                                          </p:stCondLst>
                                        </p:cTn>
                                        <p:tgtEl>
                                          <p:spTgt spid="2"/>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6" presetClass="exit" presetSubtype="16" fill="hold" nodeType="clickEffect">
                                  <p:stCondLst>
                                    <p:cond delay="0"/>
                                  </p:stCondLst>
                                  <p:childTnLst>
                                    <p:animEffect transition="out" filter="circle(in)">
                                      <p:cBhvr>
                                        <p:cTn id="64" dur="2000"/>
                                        <p:tgtEl>
                                          <p:spTgt spid="3">
                                            <p:txEl>
                                              <p:pRg st="0" end="0"/>
                                            </p:txEl>
                                          </p:spTgt>
                                        </p:tgtEl>
                                      </p:cBhvr>
                                    </p:animEffect>
                                    <p:set>
                                      <p:cBhvr>
                                        <p:cTn id="65" dur="1" fill="hold">
                                          <p:stCondLst>
                                            <p:cond delay="1999"/>
                                          </p:stCondLst>
                                        </p:cTn>
                                        <p:tgtEl>
                                          <p:spTgt spid="3">
                                            <p:txEl>
                                              <p:pRg st="0" end="0"/>
                                            </p:txEl>
                                          </p:spTgt>
                                        </p:tgtEl>
                                        <p:attrNameLst>
                                          <p:attrName>style.visibility</p:attrName>
                                        </p:attrNameLst>
                                      </p:cBhvr>
                                      <p:to>
                                        <p:strVal val="hidden"/>
                                      </p:to>
                                    </p:set>
                                  </p:childTnLst>
                                </p:cTn>
                              </p:par>
                              <p:par>
                                <p:cTn id="66" presetID="6" presetClass="exit" presetSubtype="16" fill="hold" nodeType="withEffect">
                                  <p:stCondLst>
                                    <p:cond delay="0"/>
                                  </p:stCondLst>
                                  <p:childTnLst>
                                    <p:animEffect transition="out" filter="circle(in)">
                                      <p:cBhvr>
                                        <p:cTn id="67" dur="2000"/>
                                        <p:tgtEl>
                                          <p:spTgt spid="3">
                                            <p:txEl>
                                              <p:pRg st="1" end="1"/>
                                            </p:txEl>
                                          </p:spTgt>
                                        </p:tgtEl>
                                      </p:cBhvr>
                                    </p:animEffect>
                                    <p:set>
                                      <p:cBhvr>
                                        <p:cTn id="68" dur="1" fill="hold">
                                          <p:stCondLst>
                                            <p:cond delay="1999"/>
                                          </p:stCondLst>
                                        </p:cTn>
                                        <p:tgtEl>
                                          <p:spTgt spid="3">
                                            <p:txEl>
                                              <p:pRg st="1" end="1"/>
                                            </p:txEl>
                                          </p:spTgt>
                                        </p:tgtEl>
                                        <p:attrNameLst>
                                          <p:attrName>style.visibility</p:attrName>
                                        </p:attrNameLst>
                                      </p:cBhvr>
                                      <p:to>
                                        <p:strVal val="hidden"/>
                                      </p:to>
                                    </p:set>
                                  </p:childTnLst>
                                </p:cTn>
                              </p:par>
                              <p:par>
                                <p:cTn id="69" presetID="6" presetClass="exit" presetSubtype="16" fill="hold" nodeType="withEffect">
                                  <p:stCondLst>
                                    <p:cond delay="0"/>
                                  </p:stCondLst>
                                  <p:childTnLst>
                                    <p:animEffect transition="out" filter="circle(in)">
                                      <p:cBhvr>
                                        <p:cTn id="70" dur="2000"/>
                                        <p:tgtEl>
                                          <p:spTgt spid="3">
                                            <p:txEl>
                                              <p:pRg st="2" end="2"/>
                                            </p:txEl>
                                          </p:spTgt>
                                        </p:tgtEl>
                                      </p:cBhvr>
                                    </p:animEffect>
                                    <p:set>
                                      <p:cBhvr>
                                        <p:cTn id="71" dur="1" fill="hold">
                                          <p:stCondLst>
                                            <p:cond delay="1999"/>
                                          </p:stCondLst>
                                        </p:cTn>
                                        <p:tgtEl>
                                          <p:spTgt spid="3">
                                            <p:txEl>
                                              <p:pRg st="2" end="2"/>
                                            </p:txEl>
                                          </p:spTgt>
                                        </p:tgtEl>
                                        <p:attrNameLst>
                                          <p:attrName>style.visibility</p:attrName>
                                        </p:attrNameLst>
                                      </p:cBhvr>
                                      <p:to>
                                        <p:strVal val="hidden"/>
                                      </p:to>
                                    </p:set>
                                  </p:childTnLst>
                                </p:cTn>
                              </p:par>
                              <p:par>
                                <p:cTn id="72" presetID="6" presetClass="exit" presetSubtype="16" fill="hold" nodeType="withEffect">
                                  <p:stCondLst>
                                    <p:cond delay="0"/>
                                  </p:stCondLst>
                                  <p:childTnLst>
                                    <p:animEffect transition="out" filter="circle(in)">
                                      <p:cBhvr>
                                        <p:cTn id="73" dur="2000"/>
                                        <p:tgtEl>
                                          <p:spTgt spid="3">
                                            <p:txEl>
                                              <p:pRg st="3" end="3"/>
                                            </p:txEl>
                                          </p:spTgt>
                                        </p:tgtEl>
                                      </p:cBhvr>
                                    </p:animEffect>
                                    <p:set>
                                      <p:cBhvr>
                                        <p:cTn id="74" dur="1" fill="hold">
                                          <p:stCondLst>
                                            <p:cond delay="1999"/>
                                          </p:stCondLst>
                                        </p:cTn>
                                        <p:tgtEl>
                                          <p:spTgt spid="3">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3924</TotalTime>
  <Words>811</Words>
  <Application>Microsoft Office PowerPoint</Application>
  <PresentationFormat>On-screen Show (4:3)</PresentationFormat>
  <Paragraphs>60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Crime Scene Botanicals</vt:lpstr>
      <vt:lpstr>Basic Information</vt:lpstr>
      <vt:lpstr>How can it help?</vt:lpstr>
      <vt:lpstr>What type of cases use it?</vt:lpstr>
      <vt:lpstr>UPSIDES</vt:lpstr>
      <vt:lpstr>DOWNSIDES</vt:lpstr>
      <vt:lpstr>Does it really work?</vt:lpstr>
      <vt:lpstr>Advantages to Forensic Botany in a Court Case</vt:lpstr>
      <vt:lpstr>POLLEN IN A COURTROOM</vt:lpstr>
      <vt:lpstr>Forensic Botany in the Future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Crime Scene Botanicals</dc:title>
  <dc:creator>dkallj</dc:creator>
  <cp:lastModifiedBy>dkallj</cp:lastModifiedBy>
  <cp:revision>82</cp:revision>
  <dcterms:created xsi:type="dcterms:W3CDTF">2011-03-15T20:10:03Z</dcterms:created>
  <dcterms:modified xsi:type="dcterms:W3CDTF">2011-03-19T00:43:52Z</dcterms:modified>
</cp:coreProperties>
</file>