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68" r:id="rId2"/>
    <p:sldMasterId id="2147483780" r:id="rId3"/>
    <p:sldMasterId id="2147483792" r:id="rId4"/>
    <p:sldMasterId id="2147483804" r:id="rId5"/>
    <p:sldMasterId id="2147483816" r:id="rId6"/>
    <p:sldMasterId id="2147483828" r:id="rId7"/>
  </p:sldMasterIdLst>
  <p:notesMasterIdLst>
    <p:notesMasterId r:id="rId19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9" autoAdjust="0"/>
    <p:restoredTop sz="94652" autoAdjust="0"/>
  </p:normalViewPr>
  <p:slideViewPr>
    <p:cSldViewPr>
      <p:cViewPr>
        <p:scale>
          <a:sx n="70" d="100"/>
          <a:sy n="70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5497-36A1-4ABA-973F-94819F22FE28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73175-626F-4491-B741-EF0BA546CC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28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Iberian peninsula map and pictures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73175-626F-4491-B741-EF0BA546CCB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68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218403-70FF-4403-81B9-F00919B77DCC}" type="datetimeFigureOut">
              <a:rPr lang="en-US" smtClean="0"/>
              <a:t>3/23/2011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bmp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Plants in the news.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members: Maddie, Alec, Annie, and Christian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410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facts about the two new plants in Spain.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Both plants have fairly characteristic fruits with little ornamentation.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decastroi takes it’s name from </a:t>
            </a:r>
            <a:r>
              <a:rPr lang="en-US" sz="2400" dirty="0"/>
              <a:t>C</a:t>
            </a:r>
            <a:r>
              <a:rPr lang="en-US" sz="2400" dirty="0" smtClean="0"/>
              <a:t>astro y Perez de Castro.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Iacinense was first spotted by Jose Alfredo Vicente Orellana.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These plants join fifty other plants of the taraxacum genus.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These two new plants represent two new additions to floral diversity.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Both plants are almost exactly the same except for few differences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2050" name="Picture 2" descr="http://t0.gstatic.com/images?q=tbn:ANd9GcR92V4kHS4Fw8i4HdBCULrQlkE18JI_zEOT9LQ8_xerFNo9NUtY6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421" y="5410200"/>
            <a:ext cx="1653128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38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Two new plants found the taraxacum decastroi and taraxacum </a:t>
            </a:r>
            <a:r>
              <a:rPr lang="en-US" sz="2400" dirty="0" err="1" smtClean="0"/>
              <a:t>iacinense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Both have long leaves and very little pollen because they produce seeds without fertilization.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Grows in the Birch woods and live in moist environments that have certain threats.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There are differences between the two new plants and the others in that species.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plants are almost exactly the same but have very few differences. They have a lot of the same characteristics.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1026" name="Picture 2" descr="http://t3.gstatic.com/images?q=tbn:ANd9GcSAcZWaPSxtIuc_8G1CjU8nHlys_UCMq-gtamFpTLcykjRJvQ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34340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549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One of the two new plants found in Spain off of the Iberian Peninsula.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0" b="16140"/>
          <a:stretch>
            <a:fillRect/>
          </a:stretch>
        </p:blipFill>
        <p:spPr bwMode="auto">
          <a:xfrm>
            <a:off x="152400" y="304800"/>
            <a:ext cx="8686800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Taraxacum genus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57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other plant found on the Iberian Peninsula in Spain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4" b="2339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Taraxacum genus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40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Taraxacum Decastroi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This plant has long leaves and very little pollen because they produce with seeds without fertilization.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Grows in the Birch woods of the Montes de Leon mountains.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This plant lives in a moist environment and faces certain threats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This plant is part of the Taraxacum genus species.</a:t>
            </a:r>
            <a:endParaRPr lang="en-US" sz="2400" dirty="0"/>
          </a:p>
        </p:txBody>
      </p:sp>
      <p:pic>
        <p:nvPicPr>
          <p:cNvPr id="3074" name="Picture 2" descr="http://www.radioseu.cat/includes/images/cms/1297763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76800"/>
            <a:ext cx="2057400" cy="153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87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Taraxacum Iacianese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Taraxacum Iacianese also has long leaves and little pollen because they also produce seeds without fertilization.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plant lives in environments that are vulnerable and very likely to dry out which threatens the plant.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Also lives in The birch mountains and are very threatened by open cast coal mining.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plant also is part of the taraxacum genus species.</a:t>
            </a:r>
            <a:endParaRPr lang="en-US" dirty="0"/>
          </a:p>
        </p:txBody>
      </p:sp>
      <p:pic>
        <p:nvPicPr>
          <p:cNvPr id="4098" name="Picture 2" descr="http://t2.gstatic.com/images?q=tbn:ANd9GcT7CzjQZ5NMHo4PfpvEPh3nbQo5jOEzcuyz3R2W3-GNHYxokQQ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74247"/>
            <a:ext cx="1738314" cy="142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96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1561" y="3244334"/>
            <a:ext cx="414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Iberian peninsula map and pictures</a:t>
            </a:r>
          </a:p>
        </p:txBody>
      </p:sp>
      <p:pic>
        <p:nvPicPr>
          <p:cNvPr id="2050" name="Picture 2" descr="http://t2.gstatic.com/images?q=tbn:ANd9GcRCvObmvSlx_FvuT00po2PaHsYXVagfKTaUOVbZWPOuBzi5M_unhgE_0_y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1031">
            <a:off x="5147145" y="304800"/>
            <a:ext cx="3158655" cy="25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t3.gstatic.com/images?q=tbn:ANd9GcSQZXqaOeTIRIHZ6KKVBoJ1rtXWE8pEy5LsUoRHKEgTE7ub5Crj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13666"/>
            <a:ext cx="2667000" cy="280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2.gstatic.com/images?q=tbn:ANd9GcQG_vfW-sp3AcV0MY-CYaLtQs6Vj3aXe8Mv0o2IU_-EuAnNLrc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1765639" cy="132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t0.gstatic.com/images?q=tbn:ANd9GcQvERW47p1AXj63_kzdTMZ6vhwO60gAAYj4XR4Q2XWlmWW1RSm5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7094">
            <a:off x="685800" y="543464"/>
            <a:ext cx="1371600" cy="146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t2.gstatic.com/images?q=tbn:ANd9GcR1v5kA3PrQZYqSY1xh5BVo4vHN9Q5A9YW-xxqQ3IaLXWwQicu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63219"/>
            <a:ext cx="1949619" cy="146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t0.gstatic.com/images?q=tbn:ANd9GcSEk8TXwlpQtD102yFpXV1SAnhMZIOJEcU8A469BVt2zgSt6Ag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35" y="3692530"/>
            <a:ext cx="4319547" cy="316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8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Difference between Taracum Decastroi and a regular Taraxacum Dandelion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b="1" dirty="0" smtClean="0"/>
              <a:t>Tar</a:t>
            </a:r>
            <a:r>
              <a:rPr lang="en-US" sz="2400" dirty="0" smtClean="0"/>
              <a:t>axacum decastroi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Has a lot of leaves and is crowded with leaves.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The flower looks different.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dirty="0" smtClean="0"/>
              <a:t>Taraxacum Dandelion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 lot darker than the decastroi.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Is not surrounded by leaves and has more dandelions than the decastroi.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5122" name="Picture 2" descr="http://t2.gstatic.com/images?q=tbn:ANd9GcSQvcnEsetx7NvxjDn8uELdtU2pRb-cOAqBWmnXUP9WVj4ShvqB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2209800" cy="164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0.gstatic.com/images?q=tbn:ANd9GcTwHTG-WHmqmWjKizi3iAn02g6jWPTGTQklAqTZWMJRvIJ8CkEUERLZRsl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391891"/>
            <a:ext cx="2362200" cy="164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445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build="p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difference between the Taraxacum Iacianense and a regular Taraxacum dandelion.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038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dirty="0" smtClean="0"/>
              <a:t>Taraxacum Iacianense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 lot brighter than the regular dandelion.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Has a lot longer leaves.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Not as many dandelions.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2400" dirty="0" smtClean="0"/>
              <a:t>Taraxacum dandelion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Is a lot darker than the Iacianense.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Does not have long leaves or piled with leaves.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146" name="Picture 2" descr="http://t3.gstatic.com/images?q=tbn:ANd9GcRa9nnOD2L_hDsQtyzB_3SNEmO78NLZSJMcnGO9SKL6eesrBHN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818" y="3962400"/>
            <a:ext cx="22955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2.gstatic.com/images?q=tbn:ANd9GcRFMz6MzMDcuUoSIgdCAZhAf4NMujSeeNrBdT2mb0z1KJ7nCQ3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962400"/>
            <a:ext cx="247650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67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6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build="p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Facts about the Spain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It’s now hard for scientists to find new plants in Spain and the peninsula.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Finding these two new plants confirms Spain’s position of hotbed of biodiversity.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Finding new plants depends on what type you are studying to find more in Spain.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According to scientists it was easy to figure out how to identify the two new plants.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074" name="Picture 2" descr="http://t1.gstatic.com/images?q=tbn:ANd9GcQGaqI-3W3F1m2MQZG-KKY5_ERO06ohfqHW69TLQcjgFODQoP7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914400"/>
            <a:ext cx="1524000" cy="1451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79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498</Words>
  <Application>Microsoft Office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Concourse</vt:lpstr>
      <vt:lpstr>Trek</vt:lpstr>
      <vt:lpstr>Executive</vt:lpstr>
      <vt:lpstr>Metro</vt:lpstr>
      <vt:lpstr>Austin</vt:lpstr>
      <vt:lpstr>Civic</vt:lpstr>
      <vt:lpstr>Slipstream</vt:lpstr>
      <vt:lpstr>Plants in the news.</vt:lpstr>
      <vt:lpstr>Taraxacum genus</vt:lpstr>
      <vt:lpstr>Taraxacum genus</vt:lpstr>
      <vt:lpstr>Taraxacum Decastroi</vt:lpstr>
      <vt:lpstr>Taraxacum Iacianese</vt:lpstr>
      <vt:lpstr>PowerPoint Presentation</vt:lpstr>
      <vt:lpstr>Difference between Taracum Decastroi and a regular Taraxacum Dandelion</vt:lpstr>
      <vt:lpstr>The difference between the Taraxacum Iacianense and a regular Taraxacum dandelion.</vt:lpstr>
      <vt:lpstr>Facts about the Spain </vt:lpstr>
      <vt:lpstr>More facts about the two new plants in Spain.</vt:lpstr>
      <vt:lpstr>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 in the news.</dc:title>
  <dc:creator>Maddie</dc:creator>
  <cp:lastModifiedBy>Maddie</cp:lastModifiedBy>
  <cp:revision>15</cp:revision>
  <dcterms:created xsi:type="dcterms:W3CDTF">2011-03-20T16:52:41Z</dcterms:created>
  <dcterms:modified xsi:type="dcterms:W3CDTF">2011-03-24T01:14:42Z</dcterms:modified>
</cp:coreProperties>
</file>