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5497-36A1-4ABA-973F-94819F22FE28}" type="datetimeFigureOut">
              <a:rPr lang="en-US" smtClean="0"/>
              <a:t>3/20/2011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73175-626F-4491-B741-EF0BA546C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28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Iberian peninsula map and pictures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73175-626F-4491-B741-EF0BA546CC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8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218403-70FF-4403-81B9-F00919B77DCC}" type="datetimeFigureOut">
              <a:rPr lang="en-US" smtClean="0"/>
              <a:t>3/20/2011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917AEB-DFC0-4ECB-B7C0-4A078A1F1A2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Plants in the news.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members: Maddie, Alec, Annie, and Christian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41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One of the two new plants found in Spain off of the Iberian Peninsula.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0" b="16140"/>
          <a:stretch>
            <a:fillRect/>
          </a:stretch>
        </p:blipFill>
        <p:spPr bwMode="auto">
          <a:xfrm>
            <a:off x="152400" y="304800"/>
            <a:ext cx="8686800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Taraxacum genus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575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other plant found on the Iberian Peninsula in Spain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4" b="23394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Taraxacum genus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4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This plant has long leaves and very little pollen because they produce with seeds without fertilization.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Grows in the Birch woods of the Montes de Leon mountains.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This plant lives in a moist environment and faces certain threats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Taraxacum Decastroi</a:t>
            </a:r>
            <a:endParaRPr lang="en-US" dirty="0"/>
          </a:p>
        </p:txBody>
      </p:sp>
      <p:pic>
        <p:nvPicPr>
          <p:cNvPr id="3074" name="Picture 2" descr="http://www.radioseu.cat/includes/images/cms/1297763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191000"/>
            <a:ext cx="3048000" cy="227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87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Taraxacum </a:t>
            </a:r>
            <a:r>
              <a:rPr lang="en-US" dirty="0" err="1" smtClean="0"/>
              <a:t>Iacianese</a:t>
            </a:r>
            <a:r>
              <a:rPr lang="en-US" dirty="0" smtClean="0"/>
              <a:t> also has long leaves and little pollen because they also produce seeds without fertilization.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plant lives in </a:t>
            </a:r>
            <a:r>
              <a:rPr lang="en-US" dirty="0" err="1" smtClean="0"/>
              <a:t>enviroments</a:t>
            </a:r>
            <a:r>
              <a:rPr lang="en-US" dirty="0" smtClean="0"/>
              <a:t> that are vulnerable and very likely to dry out which threatens the plant.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Also lives in The birch mountains and are very threatened by open cast coal mining.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Taraxacum </a:t>
            </a:r>
            <a:r>
              <a:rPr lang="en-US" dirty="0" err="1" smtClean="0"/>
              <a:t>Iacianese</a:t>
            </a:r>
            <a:endParaRPr lang="en-US" dirty="0"/>
          </a:p>
        </p:txBody>
      </p:sp>
      <p:pic>
        <p:nvPicPr>
          <p:cNvPr id="4098" name="Picture 2" descr="http://t2.gstatic.com/images?q=tbn:ANd9GcT7CzjQZ5NMHo4PfpvEPh3nbQo5jOEzcuyz3R2W3-GNHYxokQQ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105400"/>
            <a:ext cx="1857375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961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1561" y="3244334"/>
            <a:ext cx="414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Iberian peninsula map and pictures</a:t>
            </a:r>
            <a:endParaRPr lang="en-US" dirty="0" smtClean="0"/>
          </a:p>
        </p:txBody>
      </p:sp>
      <p:pic>
        <p:nvPicPr>
          <p:cNvPr id="2050" name="Picture 2" descr="http://t2.gstatic.com/images?q=tbn:ANd9GcRCvObmvSlx_FvuT00po2PaHsYXVagfKTaUOVbZWPOuBzi5M_unhgE_0_y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1031">
            <a:off x="5147145" y="304800"/>
            <a:ext cx="3158655" cy="25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t3.gstatic.com/images?q=tbn:ANd9GcSQZXqaOeTIRIHZ6KKVBoJ1rtXWE8pEy5LsUoRHKEgTE7ub5Crj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13666"/>
            <a:ext cx="2667000" cy="280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2.gstatic.com/images?q=tbn:ANd9GcQG_vfW-sp3AcV0MY-CYaLtQs6Vj3aXe8Mv0o2IU_-EuAnNLrc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1765639" cy="132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t0.gstatic.com/images?q=tbn:ANd9GcQvERW47p1AXj63_kzdTMZ6vhwO60gAAYj4XR4Q2XWlmWW1RSm5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7094">
            <a:off x="685800" y="543464"/>
            <a:ext cx="1371600" cy="146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t2.gstatic.com/images?q=tbn:ANd9GcR1v5kA3PrQZYqSY1xh5BVo4vHN9Q5A9YW-xxqQ3IaLXWwQicu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63219"/>
            <a:ext cx="1949619" cy="146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t0.gstatic.com/images?q=tbn:ANd9GcSEk8TXwlpQtD102yFpXV1SAnhMZIOJEcU8A469BVt2zgSt6Ag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35" y="3692530"/>
            <a:ext cx="4319547" cy="316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8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b="1" dirty="0" smtClean="0"/>
              <a:t>Tar</a:t>
            </a:r>
            <a:r>
              <a:rPr lang="en-US" sz="2400" dirty="0" smtClean="0"/>
              <a:t>axacum </a:t>
            </a:r>
            <a:r>
              <a:rPr lang="en-US" sz="2400" dirty="0" err="1" smtClean="0"/>
              <a:t>decastroi</a:t>
            </a:r>
            <a:endParaRPr lang="en-US" sz="24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Has a lot of leaves and is crowded with leaves.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The flower looks different.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dirty="0" smtClean="0"/>
              <a:t>Taraxacum Dandelion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 lot darker than the </a:t>
            </a:r>
            <a:r>
              <a:rPr lang="en-US" sz="2400" dirty="0" err="1" smtClean="0"/>
              <a:t>decastroi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Is not surrounded by leaves and has more dandelions than the </a:t>
            </a:r>
            <a:r>
              <a:rPr lang="en-US" sz="2400" dirty="0" err="1" smtClean="0"/>
              <a:t>decastroi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Difference between </a:t>
            </a:r>
            <a:r>
              <a:rPr lang="en-US" sz="2800" dirty="0" err="1" smtClean="0"/>
              <a:t>Taracum</a:t>
            </a:r>
            <a:r>
              <a:rPr lang="en-US" sz="2800" dirty="0" smtClean="0"/>
              <a:t> Decastroi and a regular Taraxacum Dandelion</a:t>
            </a:r>
            <a:endParaRPr lang="en-US" sz="2800" dirty="0"/>
          </a:p>
        </p:txBody>
      </p:sp>
      <p:pic>
        <p:nvPicPr>
          <p:cNvPr id="5122" name="Picture 2" descr="http://t2.gstatic.com/images?q=tbn:ANd9GcSQvcnEsetx7NvxjDn8uELdtU2pRb-cOAqBWmnXUP9WVj4ShvqB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2209800" cy="164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0.gstatic.com/images?q=tbn:ANd9GcTwHTG-WHmqmWjKizi3iAn02g6jWPTGTQklAqTZWMJRvIJ8CkEUERLZRsl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391891"/>
            <a:ext cx="2362200" cy="164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445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038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dirty="0" smtClean="0"/>
              <a:t>Taraxacum </a:t>
            </a:r>
            <a:r>
              <a:rPr lang="en-US" sz="2400" dirty="0" err="1" smtClean="0"/>
              <a:t>Iacianense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 lot brighter than the regular dandelion.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Has a lot longer leaves.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Not as many dandelions.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2400" dirty="0" smtClean="0"/>
              <a:t>Taraxacum dandelion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Is a lot darker than the </a:t>
            </a:r>
            <a:r>
              <a:rPr lang="en-US" sz="2400" dirty="0" err="1" smtClean="0"/>
              <a:t>Iacianense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Does not have long leaves or piled with leaves.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difference between the Taraxacum </a:t>
            </a:r>
            <a:r>
              <a:rPr lang="en-US" sz="2800" dirty="0" err="1" smtClean="0"/>
              <a:t>Iacianense</a:t>
            </a:r>
            <a:r>
              <a:rPr lang="en-US" sz="2800" dirty="0" smtClean="0"/>
              <a:t> and a regular Taraxacum dandelion.</a:t>
            </a:r>
            <a:endParaRPr lang="en-US" sz="2800" dirty="0"/>
          </a:p>
        </p:txBody>
      </p:sp>
      <p:pic>
        <p:nvPicPr>
          <p:cNvPr id="6146" name="Picture 2" descr="http://t3.gstatic.com/images?q=tbn:ANd9GcRa9nnOD2L_hDsQtyzB_3SNEmO78NLZSJMcnGO9SKL6eesrBHN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818" y="3962400"/>
            <a:ext cx="22955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2.gstatic.com/images?q=tbn:ANd9GcRFMz6MzMDcuUoSIgdCAZhAf4NMujSeeNrBdT2mb0z1KJ7nCQ3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962400"/>
            <a:ext cx="247650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675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255</Words>
  <Application>Microsoft Office PowerPoint</Application>
  <PresentationFormat>On-screen Show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Plants in the news.</vt:lpstr>
      <vt:lpstr>Taraxacum genus</vt:lpstr>
      <vt:lpstr>Taraxacum genus</vt:lpstr>
      <vt:lpstr>Taraxacum Decastroi</vt:lpstr>
      <vt:lpstr>Taraxacum Iacianese</vt:lpstr>
      <vt:lpstr>PowerPoint Presentation</vt:lpstr>
      <vt:lpstr>Difference between Taracum Decastroi and a regular Taraxacum Dandelion</vt:lpstr>
      <vt:lpstr>The difference between the Taraxacum Iacianense and a regular Taraxacum dandelion.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 in the news.</dc:title>
  <dc:creator>Maddie</dc:creator>
  <cp:lastModifiedBy>Maddie</cp:lastModifiedBy>
  <cp:revision>7</cp:revision>
  <dcterms:created xsi:type="dcterms:W3CDTF">2011-03-20T16:52:41Z</dcterms:created>
  <dcterms:modified xsi:type="dcterms:W3CDTF">2011-03-20T17:59:42Z</dcterms:modified>
</cp:coreProperties>
</file>