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0FE347"/>
    <a:srgbClr val="FF66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01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074981-461D-49EF-88BF-1790FFA524A3}" type="datetimeFigureOut">
              <a:rPr lang="en-US" smtClean="0"/>
              <a:t>3/15/2011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6A3437-C711-4573-9D85-8A4187B28909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074981-461D-49EF-88BF-1790FFA524A3}" type="datetimeFigureOut">
              <a:rPr lang="en-US" smtClean="0"/>
              <a:t>3/15/2011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6A3437-C711-4573-9D85-8A4187B28909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074981-461D-49EF-88BF-1790FFA524A3}" type="datetimeFigureOut">
              <a:rPr lang="en-US" smtClean="0"/>
              <a:t>3/15/2011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6A3437-C711-4573-9D85-8A4187B28909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074981-461D-49EF-88BF-1790FFA524A3}" type="datetimeFigureOut">
              <a:rPr lang="en-US" smtClean="0"/>
              <a:t>3/15/2011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6A3437-C711-4573-9D85-8A4187B28909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074981-461D-49EF-88BF-1790FFA524A3}" type="datetimeFigureOut">
              <a:rPr lang="en-US" smtClean="0"/>
              <a:t>3/15/2011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6A3437-C711-4573-9D85-8A4187B28909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074981-461D-49EF-88BF-1790FFA524A3}" type="datetimeFigureOut">
              <a:rPr lang="en-US" smtClean="0"/>
              <a:t>3/15/2011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6A3437-C711-4573-9D85-8A4187B28909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074981-461D-49EF-88BF-1790FFA524A3}" type="datetimeFigureOut">
              <a:rPr lang="en-US" smtClean="0"/>
              <a:t>3/15/2011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6A3437-C711-4573-9D85-8A4187B28909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074981-461D-49EF-88BF-1790FFA524A3}" type="datetimeFigureOut">
              <a:rPr lang="en-US" smtClean="0"/>
              <a:t>3/15/2011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6A3437-C711-4573-9D85-8A4187B28909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074981-461D-49EF-88BF-1790FFA524A3}" type="datetimeFigureOut">
              <a:rPr lang="en-US" smtClean="0"/>
              <a:t>3/15/2011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6A3437-C711-4573-9D85-8A4187B28909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074981-461D-49EF-88BF-1790FFA524A3}" type="datetimeFigureOut">
              <a:rPr lang="en-US" smtClean="0"/>
              <a:t>3/15/2011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6A3437-C711-4573-9D85-8A4187B28909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074981-461D-49EF-88BF-1790FFA524A3}" type="datetimeFigureOut">
              <a:rPr lang="en-US" smtClean="0"/>
              <a:t>3/15/2011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6A3437-C711-4573-9D85-8A4187B28909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074981-461D-49EF-88BF-1790FFA524A3}" type="datetimeFigureOut">
              <a:rPr lang="en-US" smtClean="0"/>
              <a:t>3/15/2011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6A3437-C711-4573-9D85-8A4187B28909}" type="slidenum">
              <a:rPr lang="en-US" smtClean="0"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openxmlformats.org/officeDocument/2006/relationships/image" Target="../media/image10.png"/><Relationship Id="rId7" Type="http://schemas.openxmlformats.org/officeDocument/2006/relationships/image" Target="../media/image14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10" Type="http://schemas.openxmlformats.org/officeDocument/2006/relationships/image" Target="../media/image17.jpeg"/><Relationship Id="rId4" Type="http://schemas.openxmlformats.org/officeDocument/2006/relationships/image" Target="../media/image11.jpeg"/><Relationship Id="rId9" Type="http://schemas.openxmlformats.org/officeDocument/2006/relationships/image" Target="../media/image16.gi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457200"/>
            <a:ext cx="7772400" cy="1524000"/>
          </a:xfrm>
        </p:spPr>
        <p:txBody>
          <a:bodyPr>
            <a:normAutofit fontScale="90000"/>
          </a:bodyPr>
          <a:lstStyle/>
          <a:p>
            <a:r>
              <a:rPr lang="en-US" u="sng" dirty="0" smtClean="0">
                <a:solidFill>
                  <a:srgbClr val="00B050"/>
                </a:solidFill>
                <a:latin typeface="Algerian" pitchFamily="82" charset="0"/>
              </a:rPr>
              <a:t>Survival </a:t>
            </a:r>
            <a:r>
              <a:rPr lang="en-US" u="sng" dirty="0" smtClean="0">
                <a:solidFill>
                  <a:srgbClr val="0070C0"/>
                </a:solidFill>
                <a:latin typeface="Algerian" pitchFamily="82" charset="0"/>
              </a:rPr>
              <a:t>Plants:</a:t>
            </a:r>
            <a:r>
              <a:rPr lang="en-US" u="sng" dirty="0" smtClean="0">
                <a:solidFill>
                  <a:srgbClr val="00B050"/>
                </a:solidFill>
                <a:latin typeface="Algerian" pitchFamily="82" charset="0"/>
              </a:rPr>
              <a:t> </a:t>
            </a:r>
            <a:r>
              <a:rPr lang="en-US" u="sng" dirty="0" smtClean="0">
                <a:solidFill>
                  <a:srgbClr val="FF0000"/>
                </a:solidFill>
                <a:latin typeface="Algerian" pitchFamily="82" charset="0"/>
              </a:rPr>
              <a:t>Which</a:t>
            </a:r>
            <a:r>
              <a:rPr lang="en-US" u="sng" dirty="0" smtClean="0">
                <a:solidFill>
                  <a:srgbClr val="00B050"/>
                </a:solidFill>
                <a:latin typeface="Algerian" pitchFamily="82" charset="0"/>
              </a:rPr>
              <a:t> </a:t>
            </a:r>
            <a:r>
              <a:rPr lang="en-US" u="sng" dirty="0" smtClean="0">
                <a:solidFill>
                  <a:srgbClr val="7030A0"/>
                </a:solidFill>
                <a:latin typeface="Algerian" pitchFamily="82" charset="0"/>
              </a:rPr>
              <a:t>are</a:t>
            </a:r>
            <a:r>
              <a:rPr lang="en-US" u="sng" dirty="0" smtClean="0">
                <a:solidFill>
                  <a:srgbClr val="00B050"/>
                </a:solidFill>
                <a:latin typeface="Algerian" pitchFamily="82" charset="0"/>
              </a:rPr>
              <a:t> </a:t>
            </a:r>
            <a:r>
              <a:rPr lang="en-US" u="sng" dirty="0" smtClean="0">
                <a:solidFill>
                  <a:srgbClr val="FFFF00"/>
                </a:solidFill>
                <a:latin typeface="Algerian" pitchFamily="82" charset="0"/>
              </a:rPr>
              <a:t>edible</a:t>
            </a:r>
            <a:r>
              <a:rPr lang="en-US" u="sng" dirty="0" smtClean="0">
                <a:solidFill>
                  <a:srgbClr val="00B050"/>
                </a:solidFill>
                <a:latin typeface="Algerian" pitchFamily="82" charset="0"/>
              </a:rPr>
              <a:t> </a:t>
            </a:r>
            <a:r>
              <a:rPr lang="en-US" u="sng" dirty="0" smtClean="0">
                <a:solidFill>
                  <a:srgbClr val="FF6600"/>
                </a:solidFill>
                <a:latin typeface="Algerian" pitchFamily="82" charset="0"/>
              </a:rPr>
              <a:t>and</a:t>
            </a:r>
            <a:r>
              <a:rPr lang="en-US" u="sng" dirty="0" smtClean="0">
                <a:solidFill>
                  <a:srgbClr val="00B050"/>
                </a:solidFill>
                <a:latin typeface="Algerian" pitchFamily="82" charset="0"/>
              </a:rPr>
              <a:t> </a:t>
            </a:r>
            <a:r>
              <a:rPr lang="en-US" u="sng" dirty="0" smtClean="0">
                <a:latin typeface="Algerian" pitchFamily="82" charset="0"/>
              </a:rPr>
              <a:t>which</a:t>
            </a:r>
            <a:r>
              <a:rPr lang="en-US" u="sng" dirty="0" smtClean="0">
                <a:solidFill>
                  <a:srgbClr val="00B050"/>
                </a:solidFill>
                <a:latin typeface="Algerian" pitchFamily="82" charset="0"/>
              </a:rPr>
              <a:t> </a:t>
            </a:r>
            <a:r>
              <a:rPr lang="en-US" u="sng" dirty="0" smtClean="0">
                <a:solidFill>
                  <a:srgbClr val="0FE347"/>
                </a:solidFill>
                <a:latin typeface="Algerian" pitchFamily="82" charset="0"/>
              </a:rPr>
              <a:t>are</a:t>
            </a:r>
            <a:r>
              <a:rPr lang="en-US" u="sng" dirty="0" smtClean="0">
                <a:solidFill>
                  <a:srgbClr val="00B050"/>
                </a:solidFill>
                <a:latin typeface="Algerian" pitchFamily="82" charset="0"/>
              </a:rPr>
              <a:t> </a:t>
            </a:r>
            <a:r>
              <a:rPr lang="en-US" u="sng" dirty="0" smtClean="0">
                <a:solidFill>
                  <a:srgbClr val="00B0F0"/>
                </a:solidFill>
                <a:latin typeface="Algerian" pitchFamily="82" charset="0"/>
              </a:rPr>
              <a:t>harmful</a:t>
            </a:r>
            <a:endParaRPr lang="en-US" u="sng" dirty="0">
              <a:solidFill>
                <a:srgbClr val="00B0F0"/>
              </a:solidFill>
              <a:latin typeface="Algerian" pitchFamily="82" charset="0"/>
            </a:endParaRPr>
          </a:p>
        </p:txBody>
      </p:sp>
      <p:sp>
        <p:nvSpPr>
          <p:cNvPr id="3074" name="AutoShape 2" descr="data:image/jpg;base64,/9j/4AAQSkZJRgABAQAAAQABAAD/2wCEAAkGBhQSERUUEhQVFBQVFBcXFBUXFxcVFRcUFxQXFBUUFBQXHCYeFxwjHBQUHy8gJCcpLCwsFR4xNTAqNSYrLCkBCQoKDgwOGg8PGiwcHCQpKSwsKSkpLCksLCwsKSwpKSkpLCkpKSksKSksKSwpKSwsKS8pLCksLC0pLCwtKikpLv/AABEIAMsA+QMBIgACEQEDEQH/xAAcAAADAAMBAQEAAAAAAAAAAAADBAUBAgYABwj/xAA9EAABBAECBAMFBwIFAwUAAAABAAIDESEEEgUxQWETUXEGIjKBkRQjQlKhsfDB4QdictHxM4KiFUOjwtL/xAAaAQADAQEBAQAAAAAAAAAAAAABAgMEAAUG/8QALhEAAgICAgEDAgQGAwAAAAAAAAECEQMhEjEEEyJRQWFxgcHRBUKhsfDxIzIz/9oADAMBAAIRAxEAPwDlCVq99FAbqMLz32F87QqVsaZqUvNPaVM1IckiZQ2W4UNaYZVzStXP6R6u6N6WfZOx6lgOWdyXkdSkVsOZlK4ybYUyXIGtjthTR0ybkI8ClxSq7FC4I6nkd105ioKmTUhkrJ+oYkNTF5KrLDaXkjFIKVCvRzk8GUjqGZXQ6iC1JngyteLIIDgYmGtWrI6TUMa6UhzfTae17WaLCc0wynJ4rasssjjI45LZtKd34C21kOVpELatLlyVnBY5lX0kihVRVDTzKOSJ1lrxVu+RIxyIjnrM0GxnxVP1klrd0ql8Q1W0UOZ/lJoRbYJSpAdTMboZJwqvDeHBgt2XHn27Kdw6CvePM8uypMmVcjr2oWCrbG5RQSu4rL57QvEUk2NZJaCi7yiSDK0c1absWDoXccobpEw9ix4KdNF3k0awyqzotSoTmJjTT0lnG9oyt7OnZPazKpmmntOukwsbVD3o80ZRnQ2D6IULrKfFUlvZNbZyIHhz+q6xrraD2XOcfh2vDh5qpw/V3H6LRP3RTLx6oYe5DMKG2WynWuFKbVHNCE8GFMn0qtyPBSkjAni6CkSHQJ3RcPLq6D0s/T1pejYC7sP5/UJubViNuBk8uQrH8x2RlN9IjOdOkA1kAieG2Sat10OYBAwfX6hFE1hRRIS4kmyTZPrzTkMq6cRt0A1wyg6ULfWOyhxHKql7TjaZqEyaimZW2Eo9uUY7RxRg1CN46U0zbR5aa21KSVhNdVq9o7qdANxsobyZHdgqGnhVaWNfcRe52MsFBY3UjeDhLyHKzp2OzwctrWgW+5Fgpib3WURrUXw1vHEqNk0YjgBR36QLLQAtjOFOyqFX6ND+w0nfHC18UKsScnQFjSEfxSsh4WHBBxsSzfTyUU59owpviIcmpKT07OTN+MybmFS9DxOhXZZ1OosKIXEFa8eJONFU9HTRcQzzVGLW2FyMTiqOn1lJZYqAplwzYSs2rzSB9sWkbrN9P5n+eSnxH9TQ5G/NHoP5/X6pPXvsk/T0RZ5abjr/AD5YtBJvCWK3Znj3YpE0kpqNpCPDpE2/TUE0pWV5ErWHCXgkTGtdSmaeb3lWEbiEvRiwhv0ya0LbCffw13UBv+ogfoTf6KF0xOVMkwGkpr5y92xqvScFwfvWNNHo858uWPK0Ph3AGsNve0uJ8iP3HdMqWwymnokt0+3AT+i05J5K2zhTelHqmItM1qlJ32B5EuiVLpSAkDCbXTPaCl3aZqCQPVIsWlJTH2JUhEAttg8kGjvWOYdMF77VhSBq7KegFrRKHHsokbSagrQPKej0tow0CnySGqybuKE+Yqs7TgBe4W5okLSAfEG0Ehp2usFpG8ULqr7poTTFcUS2arui/blS10FfFHHIOVFgBH/fHtcK+nYKLPpWmjET/oeRZz+B1AHpg59VVVIjoONUtHzWkDJtNOBB6giijQa0Nc1xyAQSPMA3SPpjpI2mcpep5r6TrtFHNGJI9jtwsxuHuvHXY/mxwxgHB+i4fXcMbdRuO4D3on/9RpF2QQKe3F2M5yMWjgyJ/Y6MkTmSYR47QtFFbqKuwcMxyVck1EEtCUTSVRDdrB3I/wB0eHQUtuIRgBg5W7+iyOdsRikkZdkfhA+pvn9EJhPVW+D6QOjefzPx6NaBX1tKa3RbShyXRyZtpXhOTfCo8UlFUDL7qVnEDislWscJ4E9x3SWxuKFe84Hrn4R359laj0Lb3HJ6XRDc39eXonYoi7Az1J/r6/2VfX4xpB51oyxwY0ADbjAHM+pyXWixQucQctzjqefKgcc1iaSOEWRZznmSe3QdEnpdVJqHYOyP/wAj6uH9FDbViFSGBrs3vIJzzAPkenyzy5Jlmjxk0PJtfqaz9PmtWzMjaBYoJPU8eY3qktvoBQEDQbAyAQCS486vBNC6HTosueFBf7QXySOo4q88kyjJjcWdI7Vt81h+qC5eKUk5KpRZGSuftBRQdrVj7akX0ELxkoaOLgkyrmikXNwHKraXUL1s8LNFnU6Z+EYzKJBq04yW15coNB5B5Tanz45fIpt7kjqHI41sDZQ0PFvEO19b+Qxhw25J74CBxHQAtuOwckt/DyFbe+D+iiyEg2CQRyrBT2l4uTQfnv6dgtTg17okXEnvkPwvF10PMf6XdOvJDbpictzXT8Q+XXryV7Vwtfe7n+YZN9/1UXU6VzDmiOhH74VYTUtdATKHB+JPjxZLOrbxf5m/lPfr1XuLRtlFimuHI8j6JPTakWN2D5+fqqp2ltH5HqFGftnyOfyc9BqS148TB/N5juOvqup0+rAaFA4nEOv1/RC0MxHuknb060en1VckFkjyQ/aOvgmD2+6CXXnBOPIADJ6pHiDz7tgii4dtwA69sfVdL7PawQ6WMNbbnsL3nrb+QPYCgp3G9O6Ru8/G38XXacU7z532Xkwz/wDI4tUrq7NUvH9ia7o29mbdERzLXuHOuZB/+ymScdZLK6PaQRe0n8Vda6efyTvs/wDBK2y0b3biK+EsFt9FzuqiI1pPIAudQ5AEHH/lS2QjGUpX8WYkim+FHhGP4Pp3S75bF9BzP7D5pvTN9wPdgYoVz6f1wpy0gDEMV5OG/Qn+Z8iiP1lAhvwgH3iMD0/OfSkvO8n46Hk3oP8AVWXHtyWhjD/it+Phy0Xf+U38sJK+rBRB4lxLe+rJH7/Tkjt41sbtaq59lIyL8Pb6veDnqNxodOYIyud4pwh0Ju7YTg2CR2Nc/VbIvFOoopFJi+q4rIeqUZKXO5rWYIuhjytfGMY6Q6iU9O1GcVtExayuACxN2x6MRuynG6ilI8XKHLqyi8XIg0VJ+Id0p/6j3UuaUpbxCrx8dUdQFiYjlpLHmtw5bZKyrLGlkVSF653TTqtpplgzQAU38krK1beOhvkWaKaAJTtWGwJgNtHbEr86VAQuxxbnqmHcQa6wTXri+XyQZGJLUae1ySl2FxQ3r+EOaAQDTxbbBpwyCWnrkEfJLR6mvddgj+c7ygadzmH3f619LpOPibIBuw7ORf1Kq9ae0ICkBKzAwE7e/Oup/wCELa6M0feHQ+Y7FdZ7O8CZI3xXu2uG0tHMhpIbucwZqyMjkOYypZsscULfRbFBzfFHQcJ4W5sLQ7BaKa+/cc0cqcf3KYkY0Hw3CnyRhwa482tfTjXlQ9c4Sc4Y1kjBJKx7XMA6tDtgIlaNxaAWkZHUZtC1vF/FcwhxBazaCR7zrw/Zi9vYL53jKcuX0/P8V+R7SSS4iskTYptQ1oNNlpwO4jc2wQDQvDR08udrm9e65iR6H9z/ADsuy+zxulO9znadtOaGbnFzy3723taaO4gUaNM6L2hdHe97dgjwyM5LOtEfjfdnOAST5LZj8jhum9L/AD8fn4+TDk8W3cdEOLgMzw0mJwjAsXTS8/5WE7nAcsDJ5LVr3EkkG/wtPMZzfke5X0nhTA1rtXPYZG0vaHG+nxO83HAF+fovnOp9pI9u4C353GqvAHxAev07pPH8mfkSklG6rr7/AE/cy5sEYLTDM0Y+J5/sOy2HF42YaLI6iqznn/yucOtfK6yaHkOX90WQ+S3ejX/ZmWg3FPaCV+MNB57RRryLjkrnZ5c5NpvVvwpb5Mr0cMElotFBXOTelSAem9O9UmtBLDZKCWneh+KtXLKo0ws0tatjtMRxJiOFM50SZPdp0LweyqmFY+z9lyygOWc5ZEi0K8vTovQWKaiqmn1CjBNRPUskEwNFoSrLXWprJEaKZZHjoSitC1MkJPTPTbhhZJLYvQs9YbDa85hTeihRbpHOQOLh/ZZn0VKxDCuk9idGz7Q6SUCog0svJdI68gdA0A/Mg9AsmbyfSg8j3R2OLnKiJwz/AAumlAk1JEDCMNvbJVANsAENHrlOl4bLtEbXe+dj3ROYwDG5zZCbaANuM4vkefSe0HtKx7tgNi6AGSTfQf1UbiEv2drnFwg8ZoYbJLi5xBa+jzIDXZAx06LyoeTnz/8Aqu+l8fqe1hxRgrXZF4txUvYTIGeIJDvdEXPG0Y/EORJBFE/AeXIry6obWbg7a2jGcj3CaJGbNe8K/gnw6QPJB3Vta2gdpeCKc/HInJrv5KgxsAbKx1tYA0h8m7exrSd25gGS4lowD0Xp8IQSSTf4FLbDnjLWxEtc5kjXUHbb53942ztD9uwWTYAx8RSuh4ixrwZY5HSh4oGStxF7i8EdhjHXoEHVyQSRbtwkJIJa5pBAHxBzQ5oBI2ix0FdQVI0/FQ2Sm0W7gdjhcZ94uGeYqwMHpzVIYFKLpP8At+zEnI6H2o9sJdSNhAiiaf8Apg3ZHV7uteX7rlYozK7su61fs39t0Piw7fFhdTum6MjcG48rNE3jGKULQaEMHdN408UMbji1Wmvg87JCTnchc6TaEpMSFWnjUvVNpaI7FcSVqXKfIxUpBlKTBbsboVIXCNE+kNxXmlVewXTHYnookSDXorHqLgBuyvByRmOU+LUIomWWUGTHC9e3pXxlt4iXgKcssLy8vZNJkI8ZQAisSsDHGBHjagRckzA21lkKP6NUmCwldNEqMMa87I9k5MC3T2ntNAt4oUw97WC3GvLzPoFJuyZsBSUfxEsJ25vBbZFj/tNocvECTTW2T5//AJC9BoJDl52j5D1GPVBpJe4aLcXaNB7cfZj91poxJ+Z7jI4fLG390k72y1OqcGuaxzzuJfsF7GtL3cwcBrTgYoefOdxXQQRGw9ziSaaKoZ/Mf9k17C8PMr5y0EuZpZf/AJNkTfn77vqtMfG8dQeXjuu3f6/T+hrjmm/qP6vXMh8VjpH3LHE73AC1ry3xDtJst5tFChjJtaS6+TaHxOjD3hsL2ucwve0Ma2yyTDdzg63czXPFl72r9iHwNZJe9sjGndXJxaCWnvz+i4rirHNDe/XrhT8aOLOlKDu+/wDX5G2WRpbLnEeKyO8ON0TQYXONNGHfeFzmuHnZrp8LUlptFvn2M5lwoHHxHkbzYJo9wtOHzPMYAwCM0ACc8i7mR2uknqZCHiiWuabDhdgjlRWyOOrjHXZCWa3Z+ivZ/SR6bThhZsIH3l2bNe8XE1jn2C+Pu4mHSOLQdhJqxWNxr1NV61a53Xe0WqmG2bUSvHk57iD1+fzTnAmuk3B902veFczeCD2BXleL/DZeLzy5JcnL8f177EnmXwVnTgqbr5k5Nw53/tHxB+UfGPVvXl0tRJ3kmqzyrra340ntE+aa0Be9KPkVnTcDc8ZVOD2ZaOa0erCJJySONJXguu1/CYmDouW1NbsclbHlU+gJ2ZjCZZAl4WKhHGlnKgMC1tIjkcQLV0SjyTBYqJcovjoMzUvuVeKYaEFhbL1LYVMBEaVoisagwMbgyqmjgU7SsVvRsWDNKibY7p4lQijQ4WUtppiMNI3HlZ/XPP8AuvPe2T7Cy64R1VOfzo5Dc1Z8zzNenPkh6bhr5Duea5WT8Vdr5fzCLw8Qw+8Xb38y74iCedd/msa7jziKYAzpfM1iqvA8032Qyi2MajwoASfL1ccjI8+fVc5xTjrpAWstov51kV+30XtSS4knmeZS/gUnhGK29sooJdkl8OMq/wCw3H49I7UeIaMsYa1xBIFEuPIHPw16KfqIVI1IWylmi4S6ZROnZ9p9jP8AE7S6hjoNTsiLD934lbXsrzOA4WRR6EVeVzX+IOgj1kkI0QYWRsLXPaQGueXiwPzbfMXzPkvmTW2cfRfSeBQ+G0R/kaAfWw536krycn8Px+Fm9fC2m/5fp92dPM+NECBng/duouaKNcvPmpPEGe9YVv2kaBNY/KLz2rl8lMgj8Qr1oZbgpM71FxJgn2kGgaN0RbT2I6hfTeCa2GSH7gMDNxBYABRyLLe4AIu8ei4DV8EcOSLwLxoJNzMWKIN0RzG4diAUmeMM0NPaJOmjudRwoOyznfw/T4fry/VTnQsJBkZkc3NAD+X4vzdMnOFUg4k13xUw0LsmuWaP1TMsbXCnjypwIsVeWnqO2b/VedFuJLoRcwNAogtPJw5H9OfmOilcQ4qGdU/PA6O8b43ZIyO1istPcYz8lyHHtEWO3tcXxONNca3A1ZY8DkRnsRnsNGLGpvbClbFNdxB0h7JZsNrNJmBi9DUFSKBNNCqDI0vE1OsjWTJIU1DFh7Fu5iC99Ka2dQpqWJLam9S9Jblsx3QRb7KVgxK47SJPUaWlSOaw2StuU1A1ClCPoxZVZPVjdoqaWJWdJDST0cNBUGyALzZuyTGi6gl5px8/P+6DNqwkXz2VJRs5DLprXtyXY9FaVzVFUwhatvBWGIxwErY5N1TFF1UWVd1DlN1DLWvDKgMW4Zpd00baB3SMFHANvaKJ6DK+hcKoiWTmC8gd+Z6eor1XFcOG2RjvyuDh6tyP1C66DUiLTM6ONuB/zHDfWqB+Sn5b50iUyZxeLeXnHkCORAwD/dR+BjbIQfNV5ZMUEi3S7Tfmpwl7XFnRxtlmfUsaMrSCeN4xVqFqrPVTmzmM2CjDxk1p7GeNor8V0UnME0pMPGdTATtke352OnIHHQfRdFwzigeKPNM6jhTJOifHm9N8JoROuxThft1e1szdp5bmj3QOjtvMdbr1VF7IZ2uMbmuDgQ5oNB18mkXYOMH5qFN7IflQD7KP7qklhe4ujvaTdbF4cjmZwTV866X3W0MqePsw/qSUI8EkaVf1INdjWg8DlRjOFPghI5hUYcrHkCkavKSmCqPhSGoFFLB7HomyIW3sm5WIXhlbFIQ6FkQKDqNDhB0moKsQtDgsbuJI4ziGhIOEvpHFpyu11HDLHJQddwzbZWuGZNcWUi/oF0+rWZ9apMUhBpEcCUHjVnNDR1drZklqe4raOakfT1o6ig16ZY5TROmIdTajKDOKcD/NMSZCUgeEQzUsrWxkxTUpWrRNW/KVEq1Qi6OsY3baP1rnXX9F7iHFfFl9wkRtoNB50MC6xf8AuUpqJ8JaB2VaONVb7OL0U3mm2MsKNFKqkEuFjyQrorCQPV6bChaqPK6GaS1Jnjsq2CTXY06YnoJC1y7DRaiwCuVhiyug4c7CHkpS2Zpouwy2iloU5klJ+OTCwJ1ogaOYhvZ2TIavUqJnE9+lB6JZ2kAyFWcVP1ERtOmPF0LO5KfqYlVMaXliTR0V5koMXtiddp0PwFTkLYPRhWtKaCU02lwnGtpTyOxGUIjaU1+jBCNC5MkWFJSpipnCa3R7XLSMYV7i2k5rnmmjS3wlyRa7QCUIQTckBJWWaUqykkgWK0sseQjv0qXkFJk0zrKUGqTLJLUKOXKr6Q2s+SHHYGElitISspXhBhT9VAp48m6BZGlctA+lvP8AEl3OW+KtFBmOdUdLqsZUIlFjkISzxKSCtHQSThLONpKGY9U4w2s/DgdyNo2KrojQSEKcgkUcjs57RTidaYZJRScD0e1lkjO1RRZIKWUlG+k3G5KvgBh6BK1NOCG4p0wiJxzWpYmpggUnCBfFhL7UzNLQSPjJ0goPw+fCeIUDQOKuwHCnkVM5ho03EUs1MRqDYgrxKCwuU1Gmpy7XUj3VzetblaMMmikWCg0thHbo0fQckw8IOTs5kmfTBSNZEreqUjXLThbs4nQjKv8ADo1DhGVf0PJU8l6OZUJoKTrn0CqLjhRuJlY8KuQESHMJJK08BNtGFsGr0+dDWJN062bGnXNQ3DK7nY9mrI09p2JcBOwclHI9ADNjRo41owplgWVlEgkHkjNsFBKYZkJHsTJH6mxNo8Etc0qzmiSqTRApNNrV8aHp3YTLhhdEAnJGUrJMBjqqSk68U5WiMhDW6hTvtBRdcf58lPtaYR0Okf/Z"/>
          <p:cNvSpPr>
            <a:spLocks noChangeAspect="1" noChangeArrowheads="1"/>
          </p:cNvSpPr>
          <p:nvPr/>
        </p:nvSpPr>
        <p:spPr bwMode="auto">
          <a:xfrm>
            <a:off x="74613" y="-922338"/>
            <a:ext cx="2371725" cy="193357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3076" name="AutoShape 4" descr="data:image/jpg;base64,/9j/4AAQSkZJRgABAQAAAQABAAD/2wCEAAkGBhQSERUUEhQVFBQVFBcXFBUXFxcVFRcUFxQXFBUUFBQXHCYeFxwjHBQUHy8gJCcpLCwsFR4xNTAqNSYrLCkBCQoKDgwOGg8PGiwcHCQpKSwsKSkpLCksLCwsKSwpKSkpLCkpKSksKSksKSwpKSwsKS8pLCksLC0pLCwtKikpLv/AABEIAMsA+QMBIgACEQEDEQH/xAAcAAADAAMBAQEAAAAAAAAAAAADBAUBAgYABwj/xAA9EAABBAECBAMFBwIFAwUAAAABAAIDESEEEgUxQWETUXEGIjKBkRQjQlKhsfDB4QdictHxM4KiFUOjwtL/xAAaAQADAQEBAQAAAAAAAAAAAAABAgMEAAUG/8QALhEAAgICAgEDAgQGAwAAAAAAAAECEQMhEjEEEyJRQWFxgcHRBUKhsfDxIzIz/9oADAMBAAIRAxEAPwDlCVq99FAbqMLz32F87QqVsaZqUvNPaVM1IckiZQ2W4UNaYZVzStXP6R6u6N6WfZOx6lgOWdyXkdSkVsOZlK4ybYUyXIGtjthTR0ybkI8ClxSq7FC4I6nkd105ioKmTUhkrJ+oYkNTF5KrLDaXkjFIKVCvRzk8GUjqGZXQ6iC1JngyteLIIDgYmGtWrI6TUMa6UhzfTae17WaLCc0wynJ4rasssjjI45LZtKd34C21kOVpELatLlyVnBY5lX0kihVRVDTzKOSJ1lrxVu+RIxyIjnrM0GxnxVP1klrd0ql8Q1W0UOZ/lJoRbYJSpAdTMboZJwqvDeHBgt2XHn27Kdw6CvePM8uypMmVcjr2oWCrbG5RQSu4rL57QvEUk2NZJaCi7yiSDK0c1absWDoXccobpEw9ix4KdNF3k0awyqzotSoTmJjTT0lnG9oyt7OnZPazKpmmntOukwsbVD3o80ZRnQ2D6IULrKfFUlvZNbZyIHhz+q6xrraD2XOcfh2vDh5qpw/V3H6LRP3RTLx6oYe5DMKG2WynWuFKbVHNCE8GFMn0qtyPBSkjAni6CkSHQJ3RcPLq6D0s/T1pejYC7sP5/UJubViNuBk8uQrH8x2RlN9IjOdOkA1kAieG2Sat10OYBAwfX6hFE1hRRIS4kmyTZPrzTkMq6cRt0A1wyg6ULfWOyhxHKql7TjaZqEyaimZW2Eo9uUY7RxRg1CN46U0zbR5aa21KSVhNdVq9o7qdANxsobyZHdgqGnhVaWNfcRe52MsFBY3UjeDhLyHKzp2OzwctrWgW+5Fgpib3WURrUXw1vHEqNk0YjgBR36QLLQAtjOFOyqFX6ND+w0nfHC18UKsScnQFjSEfxSsh4WHBBxsSzfTyUU59owpviIcmpKT07OTN+MybmFS9DxOhXZZ1OosKIXEFa8eJONFU9HTRcQzzVGLW2FyMTiqOn1lJZYqAplwzYSs2rzSB9sWkbrN9P5n+eSnxH9TQ5G/NHoP5/X6pPXvsk/T0RZ5abjr/AD5YtBJvCWK3Znj3YpE0kpqNpCPDpE2/TUE0pWV5ErWHCXgkTGtdSmaeb3lWEbiEvRiwhv0ya0LbCffw13UBv+ogfoTf6KF0xOVMkwGkpr5y92xqvScFwfvWNNHo858uWPK0Ph3AGsNve0uJ8iP3HdMqWwymnokt0+3AT+i05J5K2zhTelHqmItM1qlJ32B5EuiVLpSAkDCbXTPaCl3aZqCQPVIsWlJTH2JUhEAttg8kGjvWOYdMF77VhSBq7KegFrRKHHsokbSagrQPKej0tow0CnySGqybuKE+Yqs7TgBe4W5okLSAfEG0Ehp2usFpG8ULqr7poTTFcUS2arui/blS10FfFHHIOVFgBH/fHtcK+nYKLPpWmjET/oeRZz+B1AHpg59VVVIjoONUtHzWkDJtNOBB6giijQa0Nc1xyAQSPMA3SPpjpI2mcpep5r6TrtFHNGJI9jtwsxuHuvHXY/mxwxgHB+i4fXcMbdRuO4D3on/9RpF2QQKe3F2M5yMWjgyJ/Y6MkTmSYR47QtFFbqKuwcMxyVck1EEtCUTSVRDdrB3I/wB0eHQUtuIRgBg5W7+iyOdsRikkZdkfhA+pvn9EJhPVW+D6QOjefzPx6NaBX1tKa3RbShyXRyZtpXhOTfCo8UlFUDL7qVnEDislWscJ4E9x3SWxuKFe84Hrn4R359laj0Lb3HJ6XRDc39eXonYoi7Az1J/r6/2VfX4xpB51oyxwY0ADbjAHM+pyXWixQucQctzjqefKgcc1iaSOEWRZznmSe3QdEnpdVJqHYOyP/wAj6uH9FDbViFSGBrs3vIJzzAPkenyzy5Jlmjxk0PJtfqaz9PmtWzMjaBYoJPU8eY3qktvoBQEDQbAyAQCS486vBNC6HTosueFBf7QXySOo4q88kyjJjcWdI7Vt81h+qC5eKUk5KpRZGSuftBRQdrVj7akX0ELxkoaOLgkyrmikXNwHKraXUL1s8LNFnU6Z+EYzKJBq04yW15coNB5B5Tanz45fIpt7kjqHI41sDZQ0PFvEO19b+Qxhw25J74CBxHQAtuOwckt/DyFbe+D+iiyEg2CQRyrBT2l4uTQfnv6dgtTg17okXEnvkPwvF10PMf6XdOvJDbpictzXT8Q+XXryV7Vwtfe7n+YZN9/1UXU6VzDmiOhH74VYTUtdATKHB+JPjxZLOrbxf5m/lPfr1XuLRtlFimuHI8j6JPTakWN2D5+fqqp2ltH5HqFGftnyOfyc9BqS148TB/N5juOvqup0+rAaFA4nEOv1/RC0MxHuknb060en1VckFkjyQ/aOvgmD2+6CXXnBOPIADJ6pHiDz7tgii4dtwA69sfVdL7PawQ6WMNbbnsL3nrb+QPYCgp3G9O6Ru8/G38XXacU7z532Xkwz/wDI4tUrq7NUvH9ia7o29mbdERzLXuHOuZB/+ymScdZLK6PaQRe0n8Vda6efyTvs/wDBK2y0b3biK+EsFt9FzuqiI1pPIAudQ5AEHH/lS2QjGUpX8WYkim+FHhGP4Pp3S75bF9BzP7D5pvTN9wPdgYoVz6f1wpy0gDEMV5OG/Qn+Z8iiP1lAhvwgH3iMD0/OfSkvO8n46Hk3oP8AVWXHtyWhjD/it+Phy0Xf+U38sJK+rBRB4lxLe+rJH7/Tkjt41sbtaq59lIyL8Pb6veDnqNxodOYIyud4pwh0Ju7YTg2CR2Nc/VbIvFOoopFJi+q4rIeqUZKXO5rWYIuhjytfGMY6Q6iU9O1GcVtExayuACxN2x6MRuynG6ilI8XKHLqyi8XIg0VJ+Id0p/6j3UuaUpbxCrx8dUdQFiYjlpLHmtw5bZKyrLGlkVSF653TTqtpplgzQAU38krK1beOhvkWaKaAJTtWGwJgNtHbEr86VAQuxxbnqmHcQa6wTXri+XyQZGJLUae1ySl2FxQ3r+EOaAQDTxbbBpwyCWnrkEfJLR6mvddgj+c7ygadzmH3f619LpOPibIBuw7ORf1Kq9ae0ICkBKzAwE7e/Oup/wCELa6M0feHQ+Y7FdZ7O8CZI3xXu2uG0tHMhpIbucwZqyMjkOYypZsscULfRbFBzfFHQcJ4W5sLQ7BaKa+/cc0cqcf3KYkY0Hw3CnyRhwa482tfTjXlQ9c4Sc4Y1kjBJKx7XMA6tDtgIlaNxaAWkZHUZtC1vF/FcwhxBazaCR7zrw/Zi9vYL53jKcuX0/P8V+R7SSS4iskTYptQ1oNNlpwO4jc2wQDQvDR08udrm9e65iR6H9z/ADsuy+zxulO9znadtOaGbnFzy3723taaO4gUaNM6L2hdHe97dgjwyM5LOtEfjfdnOAST5LZj8jhum9L/AD8fn4+TDk8W3cdEOLgMzw0mJwjAsXTS8/5WE7nAcsDJ5LVr3EkkG/wtPMZzfke5X0nhTA1rtXPYZG0vaHG+nxO83HAF+fovnOp9pI9u4C353GqvAHxAev07pPH8mfkSklG6rr7/AE/cy5sEYLTDM0Y+J5/sOy2HF42YaLI6iqznn/yucOtfK6yaHkOX90WQ+S3ejX/ZmWg3FPaCV+MNB57RRryLjkrnZ5c5NpvVvwpb5Mr0cMElotFBXOTelSAem9O9UmtBLDZKCWneh+KtXLKo0ws0tatjtMRxJiOFM50SZPdp0LweyqmFY+z9lyygOWc5ZEi0K8vTovQWKaiqmn1CjBNRPUskEwNFoSrLXWprJEaKZZHjoSitC1MkJPTPTbhhZJLYvQs9YbDa85hTeihRbpHOQOLh/ZZn0VKxDCuk9idGz7Q6SUCog0svJdI68gdA0A/Mg9AsmbyfSg8j3R2OLnKiJwz/AAumlAk1JEDCMNvbJVANsAENHrlOl4bLtEbXe+dj3ROYwDG5zZCbaANuM4vkefSe0HtKx7tgNi6AGSTfQf1UbiEv2drnFwg8ZoYbJLi5xBa+jzIDXZAx06LyoeTnz/8Aqu+l8fqe1hxRgrXZF4txUvYTIGeIJDvdEXPG0Y/EORJBFE/AeXIry6obWbg7a2jGcj3CaJGbNe8K/gnw6QPJB3Vta2gdpeCKc/HInJrv5KgxsAbKx1tYA0h8m7exrSd25gGS4lowD0Xp8IQSSTf4FLbDnjLWxEtc5kjXUHbb53942ztD9uwWTYAx8RSuh4ixrwZY5HSh4oGStxF7i8EdhjHXoEHVyQSRbtwkJIJa5pBAHxBzQ5oBI2ix0FdQVI0/FQ2Sm0W7gdjhcZ94uGeYqwMHpzVIYFKLpP8At+zEnI6H2o9sJdSNhAiiaf8Apg3ZHV7uteX7rlYozK7su61fs39t0Piw7fFhdTum6MjcG48rNE3jGKULQaEMHdN408UMbji1Wmvg87JCTnchc6TaEpMSFWnjUvVNpaI7FcSVqXKfIxUpBlKTBbsboVIXCNE+kNxXmlVewXTHYnookSDXorHqLgBuyvByRmOU+LUIomWWUGTHC9e3pXxlt4iXgKcssLy8vZNJkI8ZQAisSsDHGBHjagRckzA21lkKP6NUmCwldNEqMMa87I9k5MC3T2ntNAt4oUw97WC3GvLzPoFJuyZsBSUfxEsJ25vBbZFj/tNocvECTTW2T5//AJC9BoJDl52j5D1GPVBpJe4aLcXaNB7cfZj91poxJ+Z7jI4fLG390k72y1OqcGuaxzzuJfsF7GtL3cwcBrTgYoefOdxXQQRGw9ziSaaKoZ/Mf9k17C8PMr5y0EuZpZf/AJNkTfn77vqtMfG8dQeXjuu3f6/T+hrjmm/qP6vXMh8VjpH3LHE73AC1ry3xDtJst5tFChjJtaS6+TaHxOjD3hsL2ucwve0Ma2yyTDdzg63czXPFl72r9iHwNZJe9sjGndXJxaCWnvz+i4rirHNDe/XrhT8aOLOlKDu+/wDX5G2WRpbLnEeKyO8ON0TQYXONNGHfeFzmuHnZrp8LUlptFvn2M5lwoHHxHkbzYJo9wtOHzPMYAwCM0ACc8i7mR2uknqZCHiiWuabDhdgjlRWyOOrjHXZCWa3Z+ivZ/SR6bThhZsIH3l2bNe8XE1jn2C+Pu4mHSOLQdhJqxWNxr1NV61a53Xe0WqmG2bUSvHk57iD1+fzTnAmuk3B902veFczeCD2BXleL/DZeLzy5JcnL8f177EnmXwVnTgqbr5k5Nw53/tHxB+UfGPVvXl0tRJ3kmqzyrra340ntE+aa0Be9KPkVnTcDc8ZVOD2ZaOa0erCJJySONJXguu1/CYmDouW1NbsclbHlU+gJ2ZjCZZAl4WKhHGlnKgMC1tIjkcQLV0SjyTBYqJcovjoMzUvuVeKYaEFhbL1LYVMBEaVoisagwMbgyqmjgU7SsVvRsWDNKibY7p4lQijQ4WUtppiMNI3HlZ/XPP8AuvPe2T7Cy64R1VOfzo5Dc1Z8zzNenPkh6bhr5Duea5WT8Vdr5fzCLw8Qw+8Xb38y74iCedd/msa7jziKYAzpfM1iqvA8032Qyi2MajwoASfL1ccjI8+fVc5xTjrpAWstov51kV+30XtSS4knmeZS/gUnhGK29sooJdkl8OMq/wCw3H49I7UeIaMsYa1xBIFEuPIHPw16KfqIVI1IWylmi4S6ZROnZ9p9jP8AE7S6hjoNTsiLD934lbXsrzOA4WRR6EVeVzX+IOgj1kkI0QYWRsLXPaQGueXiwPzbfMXzPkvmTW2cfRfSeBQ+G0R/kaAfWw536krycn8Px+Fm9fC2m/5fp92dPM+NECBng/duouaKNcvPmpPEGe9YVv2kaBNY/KLz2rl8lMgj8Qr1oZbgpM71FxJgn2kGgaN0RbT2I6hfTeCa2GSH7gMDNxBYABRyLLe4AIu8ei4DV8EcOSLwLxoJNzMWKIN0RzG4diAUmeMM0NPaJOmjudRwoOyznfw/T4fry/VTnQsJBkZkc3NAD+X4vzdMnOFUg4k13xUw0LsmuWaP1TMsbXCnjypwIsVeWnqO2b/VedFuJLoRcwNAogtPJw5H9OfmOilcQ4qGdU/PA6O8b43ZIyO1istPcYz8lyHHtEWO3tcXxONNca3A1ZY8DkRnsRnsNGLGpvbClbFNdxB0h7JZsNrNJmBi9DUFSKBNNCqDI0vE1OsjWTJIU1DFh7Fu5iC99Ka2dQpqWJLam9S9Jblsx3QRb7KVgxK47SJPUaWlSOaw2StuU1A1ClCPoxZVZPVjdoqaWJWdJDST0cNBUGyALzZuyTGi6gl5px8/P+6DNqwkXz2VJRs5DLprXtyXY9FaVzVFUwhatvBWGIxwErY5N1TFF1UWVd1DlN1DLWvDKgMW4Zpd00baB3SMFHANvaKJ6DK+hcKoiWTmC8gd+Z6eor1XFcOG2RjvyuDh6tyP1C66DUiLTM6ONuB/zHDfWqB+Sn5b50iUyZxeLeXnHkCORAwD/dR+BjbIQfNV5ZMUEi3S7Tfmpwl7XFnRxtlmfUsaMrSCeN4xVqFqrPVTmzmM2CjDxk1p7GeNor8V0UnME0pMPGdTATtke352OnIHHQfRdFwzigeKPNM6jhTJOifHm9N8JoROuxThft1e1szdp5bmj3QOjtvMdbr1VF7IZ2uMbmuDgQ5oNB18mkXYOMH5qFN7IflQD7KP7qklhe4ujvaTdbF4cjmZwTV866X3W0MqePsw/qSUI8EkaVf1INdjWg8DlRjOFPghI5hUYcrHkCkavKSmCqPhSGoFFLB7HomyIW3sm5WIXhlbFIQ6FkQKDqNDhB0moKsQtDgsbuJI4ziGhIOEvpHFpyu11HDLHJQddwzbZWuGZNcWUi/oF0+rWZ9apMUhBpEcCUHjVnNDR1drZklqe4raOakfT1o6ig16ZY5TROmIdTajKDOKcD/NMSZCUgeEQzUsrWxkxTUpWrRNW/KVEq1Qi6OsY3baP1rnXX9F7iHFfFl9wkRtoNB50MC6xf8AuUpqJ8JaB2VaONVb7OL0U3mm2MsKNFKqkEuFjyQrorCQPV6bChaqPK6GaS1Jnjsq2CTXY06YnoJC1y7DRaiwCuVhiyug4c7CHkpS2Zpouwy2iloU5klJ+OTCwJ1ogaOYhvZ2TIavUqJnE9+lB6JZ2kAyFWcVP1ERtOmPF0LO5KfqYlVMaXliTR0V5koMXtiddp0PwFTkLYPRhWtKaCU02lwnGtpTyOxGUIjaU1+jBCNC5MkWFJSpipnCa3R7XLSMYV7i2k5rnmmjS3wlyRa7QCUIQTckBJWWaUqykkgWK0sseQjv0qXkFJk0zrKUGqTLJLUKOXKr6Q2s+SHHYGElitISspXhBhT9VAp48m6BZGlctA+lvP8AEl3OW+KtFBmOdUdLqsZUIlFjkISzxKSCtHQSThLONpKGY9U4w2s/DgdyNo2KrojQSEKcgkUcjs57RTidaYZJRScD0e1lkjO1RRZIKWUlG+k3G5KvgBh6BK1NOCG4p0wiJxzWpYmpggUnCBfFhL7UzNLQSPjJ0goPw+fCeIUDQOKuwHCnkVM5ho03EUs1MRqDYgrxKCwuU1Gmpy7XUj3VzetblaMMmikWCg0thHbo0fQckw8IOTs5kmfTBSNZEreqUjXLThbs4nQjKv8ADo1DhGVf0PJU8l6OZUJoKTrn0CqLjhRuJlY8KuQESHMJJK08BNtGFsGr0+dDWJN062bGnXNQ3DK7nY9mrI09p2JcBOwclHI9ADNjRo41owplgWVlEgkHkjNsFBKYZkJHsTJH6mxNo8Etc0qzmiSqTRApNNrV8aHp3YTLhhdEAnJGUrJMBjqqSk68U5WiMhDW6hTvtBRdcf58lPtaYR0Okf/Z"/>
          <p:cNvSpPr>
            <a:spLocks noChangeAspect="1" noChangeArrowheads="1"/>
          </p:cNvSpPr>
          <p:nvPr/>
        </p:nvSpPr>
        <p:spPr bwMode="auto">
          <a:xfrm>
            <a:off x="74613" y="-922338"/>
            <a:ext cx="2371725" cy="193357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3078" name="AutoShape 6" descr="data:image/jpg;base64,/9j/4AAQSkZJRgABAQAAAQABAAD/2wCEAAkGBhQSERUUEhQVFBQVFBcXFBUXFxcVFRcUFxQXFBUUFBQXHCYeFxwjHBQUHy8gJCcpLCwsFR4xNTAqNSYrLCkBCQoKDgwOGg8PGiwcHCQpKSwsKSkpLCksLCwsKSwpKSkpLCkpKSksKSksKSwpKSwsKS8pLCksLC0pLCwtKikpLv/AABEIAMsA+QMBIgACEQEDEQH/xAAcAAADAAMBAQEAAAAAAAAAAAADBAUBAgYABwj/xAA9EAABBAECBAMFBwIFAwUAAAABAAIDESEEEgUxQWETUXEGIjKBkRQjQlKhsfDB4QdictHxM4KiFUOjwtL/xAAaAQADAQEBAQAAAAAAAAAAAAABAgMEAAUG/8QALhEAAgICAgEDAgQGAwAAAAAAAAECEQMhEjEEEyJRQWFxgcHRBUKhsfDxIzIz/9oADAMBAAIRAxEAPwDlCVq99FAbqMLz32F87QqVsaZqUvNPaVM1IckiZQ2W4UNaYZVzStXP6R6u6N6WfZOx6lgOWdyXkdSkVsOZlK4ybYUyXIGtjthTR0ybkI8ClxSq7FC4I6nkd105ioKmTUhkrJ+oYkNTF5KrLDaXkjFIKVCvRzk8GUjqGZXQ6iC1JngyteLIIDgYmGtWrI6TUMa6UhzfTae17WaLCc0wynJ4rasssjjI45LZtKd34C21kOVpELatLlyVnBY5lX0kihVRVDTzKOSJ1lrxVu+RIxyIjnrM0GxnxVP1klrd0ql8Q1W0UOZ/lJoRbYJSpAdTMboZJwqvDeHBgt2XHn27Kdw6CvePM8uypMmVcjr2oWCrbG5RQSu4rL57QvEUk2NZJaCi7yiSDK0c1absWDoXccobpEw9ix4KdNF3k0awyqzotSoTmJjTT0lnG9oyt7OnZPazKpmmntOukwsbVD3o80ZRnQ2D6IULrKfFUlvZNbZyIHhz+q6xrraD2XOcfh2vDh5qpw/V3H6LRP3RTLx6oYe5DMKG2WynWuFKbVHNCE8GFMn0qtyPBSkjAni6CkSHQJ3RcPLq6D0s/T1pejYC7sP5/UJubViNuBk8uQrH8x2RlN9IjOdOkA1kAieG2Sat10OYBAwfX6hFE1hRRIS4kmyTZPrzTkMq6cRt0A1wyg6ULfWOyhxHKql7TjaZqEyaimZW2Eo9uUY7RxRg1CN46U0zbR5aa21KSVhNdVq9o7qdANxsobyZHdgqGnhVaWNfcRe52MsFBY3UjeDhLyHKzp2OzwctrWgW+5Fgpib3WURrUXw1vHEqNk0YjgBR36QLLQAtjOFOyqFX6ND+w0nfHC18UKsScnQFjSEfxSsh4WHBBxsSzfTyUU59owpviIcmpKT07OTN+MybmFS9DxOhXZZ1OosKIXEFa8eJONFU9HTRcQzzVGLW2FyMTiqOn1lJZYqAplwzYSs2rzSB9sWkbrN9P5n+eSnxH9TQ5G/NHoP5/X6pPXvsk/T0RZ5abjr/AD5YtBJvCWK3Znj3YpE0kpqNpCPDpE2/TUE0pWV5ErWHCXgkTGtdSmaeb3lWEbiEvRiwhv0ya0LbCffw13UBv+ogfoTf6KF0xOVMkwGkpr5y92xqvScFwfvWNNHo858uWPK0Ph3AGsNve0uJ8iP3HdMqWwymnokt0+3AT+i05J5K2zhTelHqmItM1qlJ32B5EuiVLpSAkDCbXTPaCl3aZqCQPVIsWlJTH2JUhEAttg8kGjvWOYdMF77VhSBq7KegFrRKHHsokbSagrQPKej0tow0CnySGqybuKE+Yqs7TgBe4W5okLSAfEG0Ehp2usFpG8ULqr7poTTFcUS2arui/blS10FfFHHIOVFgBH/fHtcK+nYKLPpWmjET/oeRZz+B1AHpg59VVVIjoONUtHzWkDJtNOBB6giijQa0Nc1xyAQSPMA3SPpjpI2mcpep5r6TrtFHNGJI9jtwsxuHuvHXY/mxwxgHB+i4fXcMbdRuO4D3on/9RpF2QQKe3F2M5yMWjgyJ/Y6MkTmSYR47QtFFbqKuwcMxyVck1EEtCUTSVRDdrB3I/wB0eHQUtuIRgBg5W7+iyOdsRikkZdkfhA+pvn9EJhPVW+D6QOjefzPx6NaBX1tKa3RbShyXRyZtpXhOTfCo8UlFUDL7qVnEDislWscJ4E9x3SWxuKFe84Hrn4R359laj0Lb3HJ6XRDc39eXonYoi7Az1J/r6/2VfX4xpB51oyxwY0ADbjAHM+pyXWixQucQctzjqefKgcc1iaSOEWRZznmSe3QdEnpdVJqHYOyP/wAj6uH9FDbViFSGBrs3vIJzzAPkenyzy5Jlmjxk0PJtfqaz9PmtWzMjaBYoJPU8eY3qktvoBQEDQbAyAQCS486vBNC6HTosueFBf7QXySOo4q88kyjJjcWdI7Vt81h+qC5eKUk5KpRZGSuftBRQdrVj7akX0ELxkoaOLgkyrmikXNwHKraXUL1s8LNFnU6Z+EYzKJBq04yW15coNB5B5Tanz45fIpt7kjqHI41sDZQ0PFvEO19b+Qxhw25J74CBxHQAtuOwckt/DyFbe+D+iiyEg2CQRyrBT2l4uTQfnv6dgtTg17okXEnvkPwvF10PMf6XdOvJDbpictzXT8Q+XXryV7Vwtfe7n+YZN9/1UXU6VzDmiOhH74VYTUtdATKHB+JPjxZLOrbxf5m/lPfr1XuLRtlFimuHI8j6JPTakWN2D5+fqqp2ltH5HqFGftnyOfyc9BqS148TB/N5juOvqup0+rAaFA4nEOv1/RC0MxHuknb060en1VckFkjyQ/aOvgmD2+6CXXnBOPIADJ6pHiDz7tgii4dtwA69sfVdL7PawQ6WMNbbnsL3nrb+QPYCgp3G9O6Ru8/G38XXacU7z532Xkwz/wDI4tUrq7NUvH9ia7o29mbdERzLXuHOuZB/+ymScdZLK6PaQRe0n8Vda6efyTvs/wDBK2y0b3biK+EsFt9FzuqiI1pPIAudQ5AEHH/lS2QjGUpX8WYkim+FHhGP4Pp3S75bF9BzP7D5pvTN9wPdgYoVz6f1wpy0gDEMV5OG/Qn+Z8iiP1lAhvwgH3iMD0/OfSkvO8n46Hk3oP8AVWXHtyWhjD/it+Phy0Xf+U38sJK+rBRB4lxLe+rJH7/Tkjt41sbtaq59lIyL8Pb6veDnqNxodOYIyud4pwh0Ju7YTg2CR2Nc/VbIvFOoopFJi+q4rIeqUZKXO5rWYIuhjytfGMY6Q6iU9O1GcVtExayuACxN2x6MRuynG6ilI8XKHLqyi8XIg0VJ+Id0p/6j3UuaUpbxCrx8dUdQFiYjlpLHmtw5bZKyrLGlkVSF653TTqtpplgzQAU38krK1beOhvkWaKaAJTtWGwJgNtHbEr86VAQuxxbnqmHcQa6wTXri+XyQZGJLUae1ySl2FxQ3r+EOaAQDTxbbBpwyCWnrkEfJLR6mvddgj+c7ygadzmH3f619LpOPibIBuw7ORf1Kq9ae0ICkBKzAwE7e/Oup/wCELa6M0feHQ+Y7FdZ7O8CZI3xXu2uG0tHMhpIbucwZqyMjkOYypZsscULfRbFBzfFHQcJ4W5sLQ7BaKa+/cc0cqcf3KYkY0Hw3CnyRhwa482tfTjXlQ9c4Sc4Y1kjBJKx7XMA6tDtgIlaNxaAWkZHUZtC1vF/FcwhxBazaCR7zrw/Zi9vYL53jKcuX0/P8V+R7SSS4iskTYptQ1oNNlpwO4jc2wQDQvDR08udrm9e65iR6H9z/ADsuy+zxulO9znadtOaGbnFzy3723taaO4gUaNM6L2hdHe97dgjwyM5LOtEfjfdnOAST5LZj8jhum9L/AD8fn4+TDk8W3cdEOLgMzw0mJwjAsXTS8/5WE7nAcsDJ5LVr3EkkG/wtPMZzfke5X0nhTA1rtXPYZG0vaHG+nxO83HAF+fovnOp9pI9u4C353GqvAHxAev07pPH8mfkSklG6rr7/AE/cy5sEYLTDM0Y+J5/sOy2HF42YaLI6iqznn/yucOtfK6yaHkOX90WQ+S3ejX/ZmWg3FPaCV+MNB57RRryLjkrnZ5c5NpvVvwpb5Mr0cMElotFBXOTelSAem9O9UmtBLDZKCWneh+KtXLKo0ws0tatjtMRxJiOFM50SZPdp0LweyqmFY+z9lyygOWc5ZEi0K8vTovQWKaiqmn1CjBNRPUskEwNFoSrLXWprJEaKZZHjoSitC1MkJPTPTbhhZJLYvQs9YbDa85hTeihRbpHOQOLh/ZZn0VKxDCuk9idGz7Q6SUCog0svJdI68gdA0A/Mg9AsmbyfSg8j3R2OLnKiJwz/AAumlAk1JEDCMNvbJVANsAENHrlOl4bLtEbXe+dj3ROYwDG5zZCbaANuM4vkefSe0HtKx7tgNi6AGSTfQf1UbiEv2drnFwg8ZoYbJLi5xBa+jzIDXZAx06LyoeTnz/8Aqu+l8fqe1hxRgrXZF4txUvYTIGeIJDvdEXPG0Y/EORJBFE/AeXIry6obWbg7a2jGcj3CaJGbNe8K/gnw6QPJB3Vta2gdpeCKc/HInJrv5KgxsAbKx1tYA0h8m7exrSd25gGS4lowD0Xp8IQSSTf4FLbDnjLWxEtc5kjXUHbb53942ztD9uwWTYAx8RSuh4ixrwZY5HSh4oGStxF7i8EdhjHXoEHVyQSRbtwkJIJa5pBAHxBzQ5oBI2ix0FdQVI0/FQ2Sm0W7gdjhcZ94uGeYqwMHpzVIYFKLpP8At+zEnI6H2o9sJdSNhAiiaf8Apg3ZHV7uteX7rlYozK7su61fs39t0Piw7fFhdTum6MjcG48rNE3jGKULQaEMHdN408UMbji1Wmvg87JCTnchc6TaEpMSFWnjUvVNpaI7FcSVqXKfIxUpBlKTBbsboVIXCNE+kNxXmlVewXTHYnookSDXorHqLgBuyvByRmOU+LUIomWWUGTHC9e3pXxlt4iXgKcssLy8vZNJkI8ZQAisSsDHGBHjagRckzA21lkKP6NUmCwldNEqMMa87I9k5MC3T2ntNAt4oUw97WC3GvLzPoFJuyZsBSUfxEsJ25vBbZFj/tNocvECTTW2T5//AJC9BoJDl52j5D1GPVBpJe4aLcXaNB7cfZj91poxJ+Z7jI4fLG390k72y1OqcGuaxzzuJfsF7GtL3cwcBrTgYoefOdxXQQRGw9ziSaaKoZ/Mf9k17C8PMr5y0EuZpZf/AJNkTfn77vqtMfG8dQeXjuu3f6/T+hrjmm/qP6vXMh8VjpH3LHE73AC1ry3xDtJst5tFChjJtaS6+TaHxOjD3hsL2ucwve0Ma2yyTDdzg63czXPFl72r9iHwNZJe9sjGndXJxaCWnvz+i4rirHNDe/XrhT8aOLOlKDu+/wDX5G2WRpbLnEeKyO8ON0TQYXONNGHfeFzmuHnZrp8LUlptFvn2M5lwoHHxHkbzYJo9wtOHzPMYAwCM0ACc8i7mR2uknqZCHiiWuabDhdgjlRWyOOrjHXZCWa3Z+ivZ/SR6bThhZsIH3l2bNe8XE1jn2C+Pu4mHSOLQdhJqxWNxr1NV61a53Xe0WqmG2bUSvHk57iD1+fzTnAmuk3B902veFczeCD2BXleL/DZeLzy5JcnL8f177EnmXwVnTgqbr5k5Nw53/tHxB+UfGPVvXl0tRJ3kmqzyrra340ntE+aa0Be9KPkVnTcDc8ZVOD2ZaOa0erCJJySONJXguu1/CYmDouW1NbsclbHlU+gJ2ZjCZZAl4WKhHGlnKgMC1tIjkcQLV0SjyTBYqJcovjoMzUvuVeKYaEFhbL1LYVMBEaVoisagwMbgyqmjgU7SsVvRsWDNKibY7p4lQijQ4WUtppiMNI3HlZ/XPP8AuvPe2T7Cy64R1VOfzo5Dc1Z8zzNenPkh6bhr5Duea5WT8Vdr5fzCLw8Qw+8Xb38y74iCedd/msa7jziKYAzpfM1iqvA8032Qyi2MajwoASfL1ccjI8+fVc5xTjrpAWstov51kV+30XtSS4knmeZS/gUnhGK29sooJdkl8OMq/wCw3H49I7UeIaMsYa1xBIFEuPIHPw16KfqIVI1IWylmi4S6ZROnZ9p9jP8AE7S6hjoNTsiLD934lbXsrzOA4WRR6EVeVzX+IOgj1kkI0QYWRsLXPaQGueXiwPzbfMXzPkvmTW2cfRfSeBQ+G0R/kaAfWw536krycn8Px+Fm9fC2m/5fp92dPM+NECBng/duouaKNcvPmpPEGe9YVv2kaBNY/KLz2rl8lMgj8Qr1oZbgpM71FxJgn2kGgaN0RbT2I6hfTeCa2GSH7gMDNxBYABRyLLe4AIu8ei4DV8EcOSLwLxoJNzMWKIN0RzG4diAUmeMM0NPaJOmjudRwoOyznfw/T4fry/VTnQsJBkZkc3NAD+X4vzdMnOFUg4k13xUw0LsmuWaP1TMsbXCnjypwIsVeWnqO2b/VedFuJLoRcwNAogtPJw5H9OfmOilcQ4qGdU/PA6O8b43ZIyO1istPcYz8lyHHtEWO3tcXxONNca3A1ZY8DkRnsRnsNGLGpvbClbFNdxB0h7JZsNrNJmBi9DUFSKBNNCqDI0vE1OsjWTJIU1DFh7Fu5iC99Ka2dQpqWJLam9S9Jblsx3QRb7KVgxK47SJPUaWlSOaw2StuU1A1ClCPoxZVZPVjdoqaWJWdJDST0cNBUGyALzZuyTGi6gl5px8/P+6DNqwkXz2VJRs5DLprXtyXY9FaVzVFUwhatvBWGIxwErY5N1TFF1UWVd1DlN1DLWvDKgMW4Zpd00baB3SMFHANvaKJ6DK+hcKoiWTmC8gd+Z6eor1XFcOG2RjvyuDh6tyP1C66DUiLTM6ONuB/zHDfWqB+Sn5b50iUyZxeLeXnHkCORAwD/dR+BjbIQfNV5ZMUEi3S7Tfmpwl7XFnRxtlmfUsaMrSCeN4xVqFqrPVTmzmM2CjDxk1p7GeNor8V0UnME0pMPGdTATtke352OnIHHQfRdFwzigeKPNM6jhTJOifHm9N8JoROuxThft1e1szdp5bmj3QOjtvMdbr1VF7IZ2uMbmuDgQ5oNB18mkXYOMH5qFN7IflQD7KP7qklhe4ujvaTdbF4cjmZwTV866X3W0MqePsw/qSUI8EkaVf1INdjWg8DlRjOFPghI5hUYcrHkCkavKSmCqPhSGoFFLB7HomyIW3sm5WIXhlbFIQ6FkQKDqNDhB0moKsQtDgsbuJI4ziGhIOEvpHFpyu11HDLHJQddwzbZWuGZNcWUi/oF0+rWZ9apMUhBpEcCUHjVnNDR1drZklqe4raOakfT1o6ig16ZY5TROmIdTajKDOKcD/NMSZCUgeEQzUsrWxkxTUpWrRNW/KVEq1Qi6OsY3baP1rnXX9F7iHFfFl9wkRtoNB50MC6xf8AuUpqJ8JaB2VaONVb7OL0U3mm2MsKNFKqkEuFjyQrorCQPV6bChaqPK6GaS1Jnjsq2CTXY06YnoJC1y7DRaiwCuVhiyug4c7CHkpS2Zpouwy2iloU5klJ+OTCwJ1ogaOYhvZ2TIavUqJnE9+lB6JZ2kAyFWcVP1ERtOmPF0LO5KfqYlVMaXliTR0V5koMXtiddp0PwFTkLYPRhWtKaCU02lwnGtpTyOxGUIjaU1+jBCNC5MkWFJSpipnCa3R7XLSMYV7i2k5rnmmjS3wlyRa7QCUIQTckBJWWaUqykkgWK0sseQjv0qXkFJk0zrKUGqTLJLUKOXKr6Q2s+SHHYGElitISspXhBhT9VAp48m6BZGlctA+lvP8AEl3OW+KtFBmOdUdLqsZUIlFjkISzxKSCtHQSThLONpKGY9U4w2s/DgdyNo2KrojQSEKcgkUcjs57RTidaYZJRScD0e1lkjO1RRZIKWUlG+k3G5KvgBh6BK1NOCG4p0wiJxzWpYmpggUnCBfFhL7UzNLQSPjJ0goPw+fCeIUDQOKuwHCnkVM5ho03EUs1MRqDYgrxKCwuU1Gmpy7XUj3VzetblaMMmikWCg0thHbo0fQckw8IOTs5kmfTBSNZEreqUjXLThbs4nQjKv8ADo1DhGVf0PJU8l6OZUJoKTrn0CqLjhRuJlY8KuQESHMJJK08BNtGFsGr0+dDWJN062bGnXNQ3DK7nY9mrI09p2JcBOwclHI9ADNjRo41owplgWVlEgkHkjNsFBKYZkJHsTJH6mxNo8Etc0qzmiSqTRApNNrV8aHp3YTLhhdEAnJGUrJMBjqqSk68U5WiMhDW6hTvtBRdcf58lPtaYR0Okf/Z"/>
          <p:cNvSpPr>
            <a:spLocks noChangeAspect="1" noChangeArrowheads="1"/>
          </p:cNvSpPr>
          <p:nvPr/>
        </p:nvSpPr>
        <p:spPr bwMode="auto">
          <a:xfrm>
            <a:off x="74613" y="-922338"/>
            <a:ext cx="2371725" cy="193357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pic>
        <p:nvPicPr>
          <p:cNvPr id="3094" name="Picture 22" descr="http://www.biosurvey.ou.edu/okwild/images/begti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2514600"/>
            <a:ext cx="2521323" cy="2057400"/>
          </a:xfrm>
          <a:prstGeom prst="rect">
            <a:avLst/>
          </a:prstGeom>
          <a:noFill/>
        </p:spPr>
      </p:pic>
      <p:pic>
        <p:nvPicPr>
          <p:cNvPr id="3098" name="Picture 26" descr="http://www.liseed.org/gh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00400" y="2514600"/>
            <a:ext cx="2743200" cy="2057400"/>
          </a:xfrm>
          <a:prstGeom prst="rect">
            <a:avLst/>
          </a:prstGeom>
          <a:noFill/>
        </p:spPr>
      </p:pic>
      <p:pic>
        <p:nvPicPr>
          <p:cNvPr id="3100" name="Picture 28" descr="http://www.ksl.com/emedia/slc/2488/248880/2488803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48400" y="2590800"/>
            <a:ext cx="2590800" cy="1943100"/>
          </a:xfrm>
          <a:prstGeom prst="rect">
            <a:avLst/>
          </a:prstGeom>
          <a:noFill/>
        </p:spPr>
      </p:pic>
      <p:pic>
        <p:nvPicPr>
          <p:cNvPr id="3102" name="Picture 30" descr="http://t1.gstatic.com/images?q=tbn:ANd9GcTWRW_-7yKXYjDrMdsREenz-pgCIOIQt55csP6SuUDu0JrIrx5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048000" y="4648200"/>
            <a:ext cx="3276600" cy="2057400"/>
          </a:xfrm>
          <a:prstGeom prst="rect">
            <a:avLst/>
          </a:prstGeom>
          <a:noFill/>
        </p:spPr>
      </p:pic>
      <p:sp>
        <p:nvSpPr>
          <p:cNvPr id="21" name="TextBox 20"/>
          <p:cNvSpPr txBox="1"/>
          <p:nvPr/>
        </p:nvSpPr>
        <p:spPr>
          <a:xfrm rot="20211759">
            <a:off x="546342" y="5020455"/>
            <a:ext cx="1752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B050"/>
                </a:solidFill>
              </a:rPr>
              <a:t>Plants You Can Eat And Which ones will make you sick!!!!!</a:t>
            </a:r>
            <a:endParaRPr lang="en-US" b="1" dirty="0">
              <a:solidFill>
                <a:srgbClr val="00B050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 rot="1742647">
            <a:off x="6563380" y="5382327"/>
            <a:ext cx="2514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B050"/>
                </a:solidFill>
              </a:rPr>
              <a:t>Some Can Keep You Alive And Some Will Kill You!!!!!!!!!</a:t>
            </a:r>
            <a:endParaRPr lang="en-US" b="1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Categories Of Harmful Plants</a:t>
            </a:r>
            <a:br>
              <a:rPr lang="en-US" dirty="0" smtClean="0"/>
            </a:br>
            <a:r>
              <a:rPr lang="en-US" sz="1800" u="sng" dirty="0" smtClean="0"/>
              <a:t>And Some Examples</a:t>
            </a:r>
            <a:endParaRPr lang="en-US" sz="1800" u="sng" dirty="0"/>
          </a:p>
        </p:txBody>
      </p:sp>
      <p:pic>
        <p:nvPicPr>
          <p:cNvPr id="1026" name="Picture 2" descr="Irritants: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1524000"/>
            <a:ext cx="2714625" cy="1238250"/>
          </a:xfrm>
          <a:prstGeom prst="rect">
            <a:avLst/>
          </a:prstGeom>
          <a:noFill/>
        </p:spPr>
      </p:pic>
      <p:pic>
        <p:nvPicPr>
          <p:cNvPr id="1028" name="Picture 4" descr="Poisonous Nightshades: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2819400"/>
            <a:ext cx="2714625" cy="1238250"/>
          </a:xfrm>
          <a:prstGeom prst="rect">
            <a:avLst/>
          </a:prstGeom>
          <a:noFill/>
        </p:spPr>
      </p:pic>
      <p:pic>
        <p:nvPicPr>
          <p:cNvPr id="1030" name="Picture 6" descr="Poisonous Ornamentals: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4800" y="4114800"/>
            <a:ext cx="2714625" cy="1238250"/>
          </a:xfrm>
          <a:prstGeom prst="rect">
            <a:avLst/>
          </a:prstGeom>
          <a:noFill/>
        </p:spPr>
      </p:pic>
      <p:pic>
        <p:nvPicPr>
          <p:cNvPr id="1032" name="Picture 8" descr="Misc. Harmful Plants: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04800" y="5410200"/>
            <a:ext cx="2714625" cy="1238250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3352800" y="4038600"/>
            <a:ext cx="50292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Autumn Crocus	Poinsettia	Yew</a:t>
            </a:r>
          </a:p>
          <a:p>
            <a:r>
              <a:rPr lang="en-US" dirty="0" smtClean="0"/>
              <a:t>Black Locust	Rhubarb</a:t>
            </a:r>
          </a:p>
          <a:p>
            <a:r>
              <a:rPr lang="en-US" dirty="0" smtClean="0"/>
              <a:t>Castorbean	Star of Bethlehem</a:t>
            </a:r>
          </a:p>
          <a:p>
            <a:r>
              <a:rPr lang="en-US" dirty="0" smtClean="0"/>
              <a:t>Lily of the Valley	Water Hemlock</a:t>
            </a:r>
          </a:p>
          <a:p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3352800" y="1676400"/>
            <a:ext cx="4038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Beggar Ticks	Squirrel Tail Barley	</a:t>
            </a:r>
          </a:p>
          <a:p>
            <a:r>
              <a:rPr lang="en-US" dirty="0" smtClean="0"/>
              <a:t>Prickly Pear 	Tearthumb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3200400" y="2667000"/>
            <a:ext cx="57912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 Black Nightshade</a:t>
            </a:r>
            <a:r>
              <a:rPr lang="en-US" dirty="0"/>
              <a:t>	</a:t>
            </a:r>
            <a:r>
              <a:rPr lang="en-US" dirty="0" smtClean="0"/>
              <a:t>       Jerusalem Cherry		</a:t>
            </a:r>
          </a:p>
          <a:p>
            <a:r>
              <a:rPr lang="en-US" dirty="0" smtClean="0"/>
              <a:t>  Climbing Nightshade   Jimsonweed</a:t>
            </a:r>
          </a:p>
          <a:p>
            <a:r>
              <a:rPr lang="en-US" dirty="0" smtClean="0"/>
              <a:t>  Ground Cherry	       Potato Fruit </a:t>
            </a:r>
          </a:p>
          <a:p>
            <a:r>
              <a:rPr lang="en-US" dirty="0" smtClean="0"/>
              <a:t>  Horsenettle</a:t>
            </a:r>
          </a:p>
          <a:p>
            <a:endParaRPr lang="en-US" dirty="0"/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34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3352800" y="5334000"/>
            <a:ext cx="48768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Giant Ragweed	Pokeweed</a:t>
            </a:r>
          </a:p>
          <a:p>
            <a:r>
              <a:rPr lang="en-US" dirty="0" smtClean="0"/>
              <a:t>Jack-in-the-Pulpit	Ragweed</a:t>
            </a:r>
          </a:p>
          <a:p>
            <a:r>
              <a:rPr lang="en-US" dirty="0" smtClean="0"/>
              <a:t>Poison Ivy	Stinging Nettle</a:t>
            </a:r>
          </a:p>
          <a:p>
            <a:r>
              <a:rPr lang="en-US" dirty="0" smtClean="0"/>
              <a:t>Poison Sumac</a:t>
            </a:r>
          </a:p>
          <a:p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AutoShape 2" descr="data:image/jpg;base64,/9j/4AAQSkZJRgABAQAAAQABAAD/2wCEAAkGBhQSERQUExQWFRIWGBsaFxgYFxcYGhcaHB0cFx0aHBoXHCYfHBojHBcUHzAhIycpLCwsFR4xNTAqNSYrLCkBCQoKDgwOGg8PGiokHiQ0LCwsLC0pKS8sLSktLCwsLCw0LCwsLCksLCwsKiwsLSwpLCwsLCwpLCwsLCkpLCwtNP/AABEIANgApAMBIgACEQEDEQH/xAAcAAACAgMBAQAAAAAAAAAAAAAABgUHAgMEAQj/xABCEAABAwEGAwMHCQcEAwAAAAABAgMRAAQFEiExQQZRYRMicQcyUoGRotIUFyNyobGywdEzQlNic8LwJDSCkhbh8f/EABoBAAIDAQEAAAAAAAAAAAAAAAAEAQIDBQb/xAAvEQACAgECBAQFBAMBAAAAAAAAAQIRAyExBBJBURMiYfAycYGhsZHB0fEFQlIU/9oADAMBAAIRAxEAPwBR4m4ncsym0oAUFInvEnQxselQx8oT/oI9/wCKsvKB+0Y/p/3GlSgBo+cJ/wBFHv8AxV784T/oo9/4qVqKAGk+UJ/0G/e+KvPnBf8AQb9/4qV6KAGn5w3/AEW/f+Kj5w3/AEEe/wDFStRQA0fOC/6CPf8Air35wn/RR7/xUrUUANPzhP8AoN+/8VHzhP8Aoo974qVqKAGj5wX/AEG/e+Kj5wX/AEG/e+KleigBo+cJ/wBFHv8AxUHygv8AoI974qV6KAGj5wX/AEUe/wDFR84L/oo9/wCKleigBnHlAf8ARR73xUfOA/6KPe+KliigC6LktJcZSs6qAJz5gGitPDZPyZr6ifwiioChI8oH7Rj+n/caVKauP/2jH9P+40q1IBRRRQAUUUUAFFFFABRRRQAUUUUAFFFFABRRRQAUUUUAFFFFAFx8NJ/0zX1E/hFFYcN/7ZvXzU/hFFTRFiTx957H9M/iNKtNfH/7Rj+n/caVKgkKK9ivKAGC5+FTarOpbSx2qFwptWQKSJBCueuR/Kue7eG3HHy0oFBT50jSdOm8jnWm4r9XZXMSc0nJafSGvqI2NWGxb0PtpdGihEHUYToY1Irn8VnyYba1T2fZ/ubcLi8XLyvYhbb5JLSmFMqS80VAEpBCk9SjkOhNRvFLjDTaLK2gFxuC46UgKJzJGW2em0Crk4TdXmEKRiMYZBgctMwZnOtPHXkvZtC0WxIwOzLyIgOkdNAqRruKR4Pj55ZVl/17Lf3expxeCOKVxehRN3XE6+e4nIaqOQ9u/qqXVwC6BIcbJ5d774/Kpu8UW1ZizMFLWyjhBIjUA6CI2pcvq0W1uA/jQDygA+tNPrLlySqMor03Zz+aTejRHXrcrtnIDqYxCUqGaVeBrgrIqNY08vU2CiiipAKKKKACiiigAooooAuHhz/bNfUT+EUV7w0g/Jm/qp/CKKmgEjygD6Rj+n/caVKauPz32P6f9xpVqAHCw3cm2WBKEQH2SY0GIHPCT11HUUpPMlKilQIUDBByIruuK+VWZ0LGaTkpPpD9eVPduuVm3Ndq33hHnDz0HkRvHon1VhbxvXZ/YxcnB67FZ018FW/MsqOU4k7Z7xyOh9VR978KusDGPpG/SSDl4jbxru4Fuxs2lt21FSbOCcxlKohMk6JkwTUZ1HJiab/s2hl5fNFjnd1+qbWO9kdTkCczrGop3YvAWtj9qoOoIwQYAjSRumY8KqS025hLjiEv90KIxKznnhKdR99Nd3XSBYnH7O8XXMClN+gtSRJTAzConI9K4c+GcfS/Q0y5+ZKxd4oct3yi0Gzh0WZDhSggZkJykT3iJBM0tq4seU260/8ATIWmAF6oWNFpIzBGeW8msbBxY+3aEvFRXB7yCclJ0w9MtDtTHxtdTDzAt1mIKTGKNTsQsDzXEkieYM12Eljmk4KujS2fvqLbNJoQaKK9SkkwMydKcNTyiu6+rpVZnlMr85ITP/JIVHqmPVXDUJpq0AVkUGJ2NY04cHoatTK7G8cPfxtL3bURhJjdJhMjwqmTIsceZ7EN0rE+uq7bscfcDbSSpZ2H51NWfye21xa0pZJwKKSSQBIyyJOc7c5qYsoVdt3qcKcNqecU2JEFvDkqeo2+tNYZOJivLjactqvv3/JMk0roTb0sHYPLaKgooMEp0J3j7vVXLTjcHB7SmhaLa8GmlzgTICl9SToKheIU2QKw2XtCBqpRyPgIn1mrwzxlPw1ba3daX8yikm6LL4b/ANs19RP4RXtY8OR8ma+on8IoremWEnygftGP6Z/EaVKauP8A9ox/TP4jUHdNzuWheFseKjokcyfyqdgbrc4gJppuB212H6bBhZyxoWoJxDoCZxcjH2VIJszNgQVDvu6YyAc+SBseuwpRvK9XH14nFE8hsP8AOdUUubbYzT5/kXkxZ2nG/lAUA2U4lQQUqBGX/KciOhqBvXhxNrZKT9GZ7oGWADJIKRqN460ucEcWtIVZ7KtISxjKnFrMy4RCchASgEAZzqSat62XYHc0910aHZXRUajkax8N81ik08bPn6+uELTZU4nW4RiKcQzGWh6A7TTJ5I71Qi0OMurIQ6iEIgkKcBG4804cQncGKswpQ6hTT6NThWhX+eGdJXEnA6rNbWrVZkSyFhTiU/uCRJA5EE6cjVs3nxSS7fc2hmU/LIrS9LJ2T7rfoLUn/qSPyFdd2X12VntTME9ulAB2SUqxSfVI9dd3lBs2C8HsslQsdcSQZ9s0uVbDPxMcZ90mM7hTR5PLEldqKlCeyQVgfzSAPvpYSmTG9WdwFdgsiVF8Qt3DA9AJkwepOUbVhxuZYsT7vbuW8OWRVESuL7eHrW4pJkCEg84Gf2zULV6s2GxEgKsqEhuUpkAYkqBRMjMghSjnuZ1qH4i8lzbpxWMIEoCQjEQAsb5kzImSTlllnXPw/wCXwJrHJOK7uqN3wsoR01KiqV4ZYC7S2MRSZ7sbkZweQOk9an7u8nKwpXypXZYSRhSQTI5nQD21IPXfd1kIKivGMwcRKvYI+6ulPPCacYO2+2otHLGM1asbbpvp0vKTBQyrIlRmCke8Nqa724Rst42YB84BMpWkwQrScxBHjVcXfxPZnHG0MLdSvPCCDhxHIyNiR6tKaritSHXg2W1ecB3ziSnmYB3jQ6V5eXDywcRHJVV71s6fE8TDJjpblaeUy7H27RK2ymzI+iYOWEpSNRHPWkurI8sd3vh5L4d7WxOH6HBkhtQGEow6BWWu9Vua9Zgvw1dfTY5UNi4eG0n5M19RP4RRXvDaoszX1E/hFe1sX0IW97lQ840pckJRGHY5k5+0VtQEsowtjAMyf5dyTUg5Z1KCSkSQnISAZnlvSlxRehbTgB+kVOLmE/kTXPyOc8nhoUmnOdC9fV5l5yR5gySOnPxOtR9FFPpKKpDSVKkAq1/JVxzOCxu4iskhpczO+AzpGcR4VVFZNuFJBSSCDIIyII3qSs4Kapn1Bel2B9IUiEvJGR2UPRNcV3W/FiChmBhUk8xkRULwBx0i1thClYbQhIxpUZK4yxpJ16jUUx31YMQ7dvz0xjHppG/iKxn5fMvqc6UWnTKf8rVgwvNLGkKR/wBTiHurHspHsjaVLSFqwIJAUqJwjnA1q2PKdZe1syljPCUrHh5h+wg1Vpud4JCuyXhOhwmDWHCySxuF7Nr919mjoQlcUxksXDzRWooXiaAC0mJJwnQZaEZEa501uXpDSipslwQpuBJ1JKzyjWN8NKPBjSkrUlaYCkKwkmIJER68vZU/Z7xnGhafpkp80kE5TBB6DONc65nGRcp1LWq9/wAj/DtJHU2+sOIJVmo5hWSgFTCiFdIgbU63BalFJChhjNMiSoHQ0jvoU+ntVEqeBwIwZJSDAk8zJKp5kCne6VY1AIUVNgJGYhUjXTXMEknea4vGxTitNff8j+TKmhb4ys6iQLO8lk/v4jMHoToar208HvKUlSXG3gtUYkrBIOpKhMwIOdWp5RrtQuxuHDGHvCBnzk1Tly338mCylALisgo6JTvl1yr1XD4MmHEqq6Wlfl2efUnJyaJe8LaLvW2izx26CFKcIBMjMZHnnlyI51K8HvKNqZtY7qVvqCkAqKEE55AnQnFrtSFaH1LUVKMqUZJ5mrA8mpUtm0tAEqbh0DmnRUdRCVe2r58VYn1dasmVxgbrjtSn13hdr4gOFxxsGT2bqSVDCTzqvm7tdVGFtRBVhBAMFXKedXU3cjfy35Tn2pQkHkMoJ8SIqXXZG0sqwpADc4I2J19eZo4WTcn0tRderu/wZeNSVC1w8wRZ2wciEgHxAAryt91A9nrvy8KKcG0zlZsQdcbSSE5a767darfjCylu2voOcLME7g5g1b9yupSiTAUYGcTGsZ0q+U+4m+y+UITLhc7yhnKSI9gyrGEVGcn1YopVlaKxor2K8rcaCiiigDtua9FWd9t5EYkGRIkcj9k19F3PfEoQrZQGROxG06jOvmhJzr6DutkO2ZGHQtgp9lLZ5OKtC2dbGF+WHsyoA4kGS0kgRBBMTqYUI9lLHE1itCbEw4pAQ+8tKS3mrAFTBJ55aHSabbXdTws4WoENpM5nMDTIbSYrUbz+VFQWkgNKSc9FEAQR0rm4Fz5nFrs0ZJ0rIq5/J42ltYdhbhAKVxBSddAdKV72uF35UtaklQAAUtsQD4znOxPSrKt1t7NGIecoQkdf/Vb7ibQlBbV+0Oagd/1p7NFSyKEaTp6/PZfN/sWx5pQ1KqYdXiCQgnEQo9nJSI0nYdTTxdFrfbbGBrElRg99I7xzzjbl4Gp9h7sAW1H6Mk4FxkJ0SqN8jn060mWB8pVI/dV7TMfnSjwxU009Vv7/AAyZ8RKenQnr4tS1sLbcaKSpJGoUB18Ko1Vwvdt2OAlzUAbjWQeVXH5RL7VZ7LibWEuSInM+w1G8I2gWlj5WpKUujE2YGWcEkcpyy8Y1roLxIS1dx+6/Qrjk4RchTujhFCEoW7Jc1KToOQ6mnq4GxZnG1p0WsYuoiCPYa03lZwVoG2tdiWSQ30Ual63ZjKbk9Rit93htwEazh9QzTHqNcNqcAZX9cz4V7fd5KCwFZKQE5byBUNaHFKSoqHdMnL86w4d0m11/HT36kvojmuw9zUa/pRXt0D6IfrRT9nQo3XXZQsAkThTMHIa/aelYX6432Sg6E9lqQchl+VbrrWezgKA3z36TUVxRdyXmQ0HO8VArIzAA0SNiZ+6uHlyvx5RT5Ut376+9BaaXPqV1f3EBfOBICWUnupAA03NQ1PzfBjAEEKUY1xfplXFbeCUR9GshQByVnJ20iKdx8Zh+FWbqcVoJ1Fdltul1qMaYnSMx9lc6WFEEhJIGpAOVOppq0aWe2azqcUEIBUpRgAak1evA7LjNmbbeIxo6zA2FUMDGlNPAnEJs7xxhSm1RiUJOD+Y9KxzpuNoyyxckX1b7+SGlJIxKKTCTuYyJ6b0pXQ73Qecg+qsuJrxAKC2cRcSII08ahLK+82pxtTaR2uHAQqSIyJ6Tyrm48lZOd9LXr7syhDmi0Ml3AvO4zm21kkczzqdvxsdklWGVHQ/+6jWLt7JtKkGCBmefOtttvdJZRPnA6DfqKZnNYoVk3erZhXM9CQsTSSns1+YsYT4nQ+IJpQvmylqZyWhRSdp5GmZtRw/bNQ/ENpFoZQ76YIWOTjeR9qYNUnyyqS3r7FVvQscaXQu02VsIIW6kYiCcyN4POseDgWrCGyCCSVEdSakbDbAhMn91JjOotdvPejOaR4PislShkdpbPr8jr/5DHBRgobvoTT6xKSdk1nYLfjx4JODNUDzTzpc+XqJ0xK+wHrUtcbi0rdQtKgHACVpGUjbKnudZE09hTHw6Ws9Ox2P2xZV2i1YlHc6mMvXWRdCkLwApUBIByB51Kd1xtLZKiUE4FFM4eh6fdUJxNa1NtFUHEjZInGNMo2rKWVy0jKnemn7vuY8qXQ13OT2Y/wA2FFY3Kodkn1fcKK69jhoVaUpKApSQkjRWQOca7GuG1cVIbtBadQWhPcUTKSNp3GeVcXFt3dqymJxITiHXmPzpLvO+VvoZSvMspKArdSZxAHwmKRfDwyzlf9GTx3Ky0kupUAcjOhGh6yNRWp6zT5pnpvVYWC+nWfMWQORzHsNTlk47WIxoCvSIMSPDSfspWXASi/KUeJ9BmWcORHqNeNYRsAD50fflXtg4hs9phOPvcld0+AJyPq5VvWwto40Z+IExyIqIqWN6i8rWjM7NdLDkBTaCcxOEflXbw/wi3Z3u0aJwkQttXeSoT1zqTuqys2lIW3Dbg84DQHkRy611JaW0qFiNYI0O+Rp7eNPZmfPJdRb4hvdDNrDZbKEkQgkQjwHWtzLo7ZoqOQkmmW02JFobwrSFZZSJgg5Ef5tSvxLYShsvR5ie+kajr4UjLFDE1yqxrFkUtyUvi9cbeBC8KN1DWOQqDs1kJOSlEbSairtvXHdtodKBKFCPVG/rrjuvj6O72BUrYJM1q8Tzzbl00DlrSKLOsJS23gkyATmc86g7qcC0utYpOFTiR/MgGfakn2Uvi+3XHQ67lAKUMpz9aiN6kLDd60SoAJCkqEJGgVkc+cTS86xSjb0WhLw8ustCMLxKQkZhA0SOe5NdlluyQkrP/EfnWxKcIISMOUVmHTh68604d4m/Mglma+H9ep6hgEwAPAaVOWZXZoyMGaiGfohJ1Old9hlRJV412McY9ELN2S93PKCioEiuHjZla2ZbGIyAoJyUUnUiOVbG7d+6jXnXY60A0qScwZzg1OTFHIqolOmLdyJhlI1gASegAryt91KPZ5c/83oqup0TQ5ZStpGGJkjPfKkPibg1TKS6iSie+N0fqmrEsYkI5Z58jlFSKrNjEKg5Z8iKV1jklJdRaWRxmUDRUpxPYUs2p1tHmpVl0nOKjW2yogASToBTadqxlO1ZjU7w7aLUpYSwtUbyZQPGa6bv4TiFPmOSBqfHlUparS2hOGQ2gbJ1NK5c8V5Y6ss42tSdVbUMqQoWhsWjLEBISo8iM+6afrsvZDzWJcCMlg54T+Y5EVVnCt2fLFL+TpbAbjEXMRKp6JzgwRM1a6bsQgEpSEkpAIGmWnTLP20YYTrVaHNzRjB6HAm0hKyE95G2FWJQB3KSAY9tdVrSkox6gDOBtGYI38DSxeysL0pMd3bKN4rr4psNpDLa2u0K8AK1AyMChmFDcilZ6txZSCtnNaOGWjZ3k2VsqaWApaEd7OQVYf5dMqgbouLF5iQ2jcjzj66kOE78cQD2eEL0MgznliA5prN6/wAh0IDY7NBgiIK9iT65pGLyXKMd27b7fTq9B5y8NeX9TNixtMjtMMoQHcZ0KS2kK9YViyPSseDeIBaGSpaOyShUBSiMKp2BO81JXe4y8v5OsFTPfLk5Qkxhk7nKl/j/AIYVhastiaKm0Ssw5KUzmJJgKVB30qcOSLlTel7vou7+ZXktebcabRc6XAToeYqItV2La84SnYj86iLgvW8LJhRaWVOWdPdJTClpGxyMkCn+yW5DiUKSQpJHtHga6McOOWsGvpsKzi47i7YmErBxb6GdKwvFtTRwiSkicQ+6mdzh9B7zfcVOn7p9W1cr1lKTC0gfcfA01DmiqKWRF3WhAGewrtdfxIJJygwK6W7uQvulIz0rhduXJWFRSUzlW6k+qLEbdh7nroousHsxv/8ABRU36HSTNdmdhSQD+7+dTVndxJndO35VA4JKRocOR9dSNmtP7xHeTSkviYnk+N2KXEXCirXai6khCCEzzJGprvu7g5tkd1QCt1HX1UvcT8VuIdW02cOE5n9KWHb3eVq6s/8AI0cmSa10Q5HRKi0HbjZ/fePXvAGtty8F2N1YUlBeAPeJUSnwmY9VIHDfCtptqgpA+jB7y3FEIy1HM+rnV/XcwENpQgJSUgQhPmaZhOQMa651bFw/L1MM2Xl0W5tsdmQlIDaUojKEpAEDlG1D+aTGsVnjHnDLmPzHUb0EFeQ/+9eg60zOSSOduxDtVmIeKlDF059Klv8AyFSk9k8gpQVJwqbMBInQjcRvU6LmEyRmd/yFaH7oEAkdDXMeGTtm10QiLOtXadhhCcRzMSes6xtURbQ7ih1lKVkghWygMjB5U1XfZuzUpOwOXKK6rZYw6Ck8u70PMVWGGWtfF70NY5a3Qo2VDayErUUg5Sk+wHmK6UuFvIjujSNxXLarrwlRGUedHPmBWTCTsZrHFweHL5tfVPdMJZJbEbeHlCZYUUrYexRkZSAfAzyrRd3lSaW6EKaKEKMBeOY5SIo4wuPtmTAAUnMdelVaRTuLhMUNl9zaCjNan0qm3lCZSQtGUjeOdd7V4NuA4h3YznOvnjh3jF6yrBxFbcQpBORHSrRufjWzLbKwsJy7yVGCKeiheeJxG75Ck95k4h6M5+quS80dwuJ1AOKsLG8AQpJlCswRzrfarVIUlWeIGDz8etWSoy2FO6zKJ60V7daRg9f6UVQ6q2OBcYkTkSnI9Z0rfaLV2aSo/upPr/wVgAFQk+jI8ZMVx3/a0t2VeMgKwkJE5k6ZUpJeZoTnrMrm/Lcl59xxOSVHLwqR4Y4OdthkQhoec4rTwA/eP2Vp4d4YdtawEjC2POcI7qf1PSri4du1FiaS0gns5PeUcQKlQD0TMDIZU2uxplyrGqW518L3Mixs9m0VKSFYlYlYiCRqBECYGQqYW4kiUwFbEearlp99RpcGLGjuETijNKv5hy+7OupFlgCRAWpSVDxBPqE7DKjm6IRdyds62SVkHST6pGv1j9njUlZWYxc5zO/j7DWpkQ2jniGXgIrpcXmrwFWWOtXuGx4+Neeo8f8ABXFabRlHNWQ571qv6+27O0XXFYUJKQTyxKgT0zn1Gke5uKzbLyUtok2WzNKicu0cIIxAbTBidh1qklRZRbVjm/Z8DiAN0HPnnP51nahhAIG0eFe/KkvBlxJxAoMxtMH1UXguEpHXWscSTdoqQl+NALbw/tFJVI9IJE+3lUWloKAWg5HUdf8APurqv1RxIdnzFlPqUI/Kt7V34UvA5JKUOCOp/UmksrlHirS/5+qen2ZovhOOISccYNzypA43uizMjtcCw49PZpBASI1UrLrpT+6wVEIzKRmr4fHeo3jS7m3bKvtMsAlBjNJ/StXlnk4jw4fDH4n69EXxvlaKYooop8fGG4eOLRZUlCTjb2SrbwO1N/DflFQ42pFpIQ4AcKtldPGqvoqbM5YoyLouhQU0DscxnsQDRWnh1X+ma+on8IooNUGCcB3A+80ucV3Y5arQhpoZIBK1HzUYjuecba0xhIgDPNOg+2uux2fAMKck6RHTfn40v/uxGc+WbaOiwtIbaS2nuKSmAUDuEjmk6Sc4ma72mCRnkVoUqM8Mp5A565waiXb1ZaIQtxIKiEpSTmcxBj2Zmtt58Z2VlYC3UhQSpIA7xG5nDoSdOdaK3uY8jbsnmCCy5l56B7VAAj212FQwJxEDCCokmAABEk8qqy0eVsJStLTOhAbxHKANVAamZIA6Uo3pxparQ12TjpKJJIGWIkz3iNQJyGgrRM1jgk9y9744us9nsyXnFgpKcTaQRLpOmDoee1LF+eWJlpaA2ntpbxLgwErKQUNz0M4j7KpZbylRJJgQJJMDkJ0FYVPMzaPDxW4w39xvaLWy2y6RgQVKMarWokyroAYA2FN/kXOI2hMDLAqdzMpjwymqvqyvIjZ5tL69kthOu6lZGOkH21UtlSUGkPFrsq7E5jbJLWpGwCtUnprXlp4mbWuA53cOJsFJjbElStlDbnUjfPECbPZ3bQoBSUgwn0tgnPnVDPcROuLVknvqOEAZJk5AdBIFKeC46wdJ6129f5QvjhzllW7iEPgsNaEgrURoZyw+w50w3Hc9ttSZ7YpQEhKSfRGwpFsJS0ETJXELy2jMj7atCx8XIKD2QwqCUgAeaCrZMamdSfCuNn4lufPNuvTqdSPAyjFaHI7YktgBJMaSfOJ5qG061qtqQWziTiEbb9K3Xw12RR9IFPrBWvLIg5AYeQjKK1WVUjvEa5R+fgYrrcFmfKsbjp3VV31XR/rfc5OSNSZ8+3ikB1wJBCcRgHUZ6VzU2+Uu7kNWwlEd8SoDZW/tpSp4eg7imFFFFBYuLhw/6Zr6ifwiijhyfkzX1E/hFFAGK3lBIw4SY/eUR+EGaibzs9ueEB9ptJ2RjBjkVRNFFRSK8iu6IBXATpMl5sn/AJz91YjgF3+K173w0UVYsenyfO/xWve+GvPm/d/ite9+lFFV6gB4Ad/ite9+leHgB3+K173w17RUkMPm/d/ite9+lNvA1gNgD2JSVrdCUjDMACTuBzooqGROKcaZq4yatFtIQhxCLOIIQcUqUNyQPspZb4EdSQQ80CDl52v/AFr2ipJhFRVIaLLYFNkKC0giZiSCNOUjeu+7HeyUCcOEHEMMgg9J2GcDrRRSMuBwzTtfcd/9uba/sTF+X6i0pBwlLyPNVM+o7kfca0sXzAhYBPMV5RTMcUVJSW+30Oc8UXuK/F9xi2KStBShYyJM5jrApc/8Ac/ite/8NFFal4qlSMf/AAJz+K1736VkOAHf4rXv/DRRQyw93IzgZSgqEpASfUAMpooooL0f/9k="/>
          <p:cNvSpPr>
            <a:spLocks noChangeAspect="1" noChangeArrowheads="1"/>
          </p:cNvSpPr>
          <p:nvPr/>
        </p:nvSpPr>
        <p:spPr bwMode="auto">
          <a:xfrm>
            <a:off x="74613" y="-754063"/>
            <a:ext cx="1190625" cy="157162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364" name="AutoShape 4" descr="data:image/jpg;base64,/9j/4AAQSkZJRgABAQAAAQABAAD/2wCEAAkGBhQSERUUEhQVFBQVFBcXFBUXFxcVFRcUFxQXFBUUFBQXHCYeFxwjHBQUHy8gJCcpLCwsFR4xNTAqNSYrLCkBCQoKDgwOGg8PGiwcHCQpKSwsKSkpLCksLCwsKSwpKSkpLCkpKSksKSksKSwpKSwsKS8pLCksLC0pLCwtKikpLv/AABEIAMsA+QMBIgACEQEDEQH/xAAcAAADAAMBAQEAAAAAAAAAAAADBAUBAgYABwj/xAA9EAABBAECBAMFBwIFAwUAAAABAAIDESEEEgUxQWETUXEGIjKBkRQjQlKhsfDB4QdictHxM4KiFUOjwtL/xAAaAQADAQEBAQAAAAAAAAAAAAABAgMEAAUG/8QALhEAAgICAgEDAgQGAwAAAAAAAAECEQMhEjEEEyJRQWFxgcHRBUKhsfDxIzIz/9oADAMBAAIRAxEAPwDlCVq99FAbqMLz32F87QqVsaZqUvNPaVM1IckiZQ2W4UNaYZVzStXP6R6u6N6WfZOx6lgOWdyXkdSkVsOZlK4ybYUyXIGtjthTR0ybkI8ClxSq7FC4I6nkd105ioKmTUhkrJ+oYkNTF5KrLDaXkjFIKVCvRzk8GUjqGZXQ6iC1JngyteLIIDgYmGtWrI6TUMa6UhzfTae17WaLCc0wynJ4rasssjjI45LZtKd34C21kOVpELatLlyVnBY5lX0kihVRVDTzKOSJ1lrxVu+RIxyIjnrM0GxnxVP1klrd0ql8Q1W0UOZ/lJoRbYJSpAdTMboZJwqvDeHBgt2XHn27Kdw6CvePM8uypMmVcjr2oWCrbG5RQSu4rL57QvEUk2NZJaCi7yiSDK0c1absWDoXccobpEw9ix4KdNF3k0awyqzotSoTmJjTT0lnG9oyt7OnZPazKpmmntOukwsbVD3o80ZRnQ2D6IULrKfFUlvZNbZyIHhz+q6xrraD2XOcfh2vDh5qpw/V3H6LRP3RTLx6oYe5DMKG2WynWuFKbVHNCE8GFMn0qtyPBSkjAni6CkSHQJ3RcPLq6D0s/T1pejYC7sP5/UJubViNuBk8uQrH8x2RlN9IjOdOkA1kAieG2Sat10OYBAwfX6hFE1hRRIS4kmyTZPrzTkMq6cRt0A1wyg6ULfWOyhxHKql7TjaZqEyaimZW2Eo9uUY7RxRg1CN46U0zbR5aa21KSVhNdVq9o7qdANxsobyZHdgqGnhVaWNfcRe52MsFBY3UjeDhLyHKzp2OzwctrWgW+5Fgpib3WURrUXw1vHEqNk0YjgBR36QLLQAtjOFOyqFX6ND+w0nfHC18UKsScnQFjSEfxSsh4WHBBxsSzfTyUU59owpviIcmpKT07OTN+MybmFS9DxOhXZZ1OosKIXEFa8eJONFU9HTRcQzzVGLW2FyMTiqOn1lJZYqAplwzYSs2rzSB9sWkbrN9P5n+eSnxH9TQ5G/NHoP5/X6pPXvsk/T0RZ5abjr/AD5YtBJvCWK3Znj3YpE0kpqNpCPDpE2/TUE0pWV5ErWHCXgkTGtdSmaeb3lWEbiEvRiwhv0ya0LbCffw13UBv+ogfoTf6KF0xOVMkwGkpr5y92xqvScFwfvWNNHo858uWPK0Ph3AGsNve0uJ8iP3HdMqWwymnokt0+3AT+i05J5K2zhTelHqmItM1qlJ32B5EuiVLpSAkDCbXTPaCl3aZqCQPVIsWlJTH2JUhEAttg8kGjvWOYdMF77VhSBq7KegFrRKHHsokbSagrQPKej0tow0CnySGqybuKE+Yqs7TgBe4W5okLSAfEG0Ehp2usFpG8ULqr7poTTFcUS2arui/blS10FfFHHIOVFgBH/fHtcK+nYKLPpWmjET/oeRZz+B1AHpg59VVVIjoONUtHzWkDJtNOBB6giijQa0Nc1xyAQSPMA3SPpjpI2mcpep5r6TrtFHNGJI9jtwsxuHuvHXY/mxwxgHB+i4fXcMbdRuO4D3on/9RpF2QQKe3F2M5yMWjgyJ/Y6MkTmSYR47QtFFbqKuwcMxyVck1EEtCUTSVRDdrB3I/wB0eHQUtuIRgBg5W7+iyOdsRikkZdkfhA+pvn9EJhPVW+D6QOjefzPx6NaBX1tKa3RbShyXRyZtpXhOTfCo8UlFUDL7qVnEDislWscJ4E9x3SWxuKFe84Hrn4R359laj0Lb3HJ6XRDc39eXonYoi7Az1J/r6/2VfX4xpB51oyxwY0ADbjAHM+pyXWixQucQctzjqefKgcc1iaSOEWRZznmSe3QdEnpdVJqHYOyP/wAj6uH9FDbViFSGBrs3vIJzzAPkenyzy5Jlmjxk0PJtfqaz9PmtWzMjaBYoJPU8eY3qktvoBQEDQbAyAQCS486vBNC6HTosueFBf7QXySOo4q88kyjJjcWdI7Vt81h+qC5eKUk5KpRZGSuftBRQdrVj7akX0ELxkoaOLgkyrmikXNwHKraXUL1s8LNFnU6Z+EYzKJBq04yW15coNB5B5Tanz45fIpt7kjqHI41sDZQ0PFvEO19b+Qxhw25J74CBxHQAtuOwckt/DyFbe+D+iiyEg2CQRyrBT2l4uTQfnv6dgtTg17okXEnvkPwvF10PMf6XdOvJDbpictzXT8Q+XXryV7Vwtfe7n+YZN9/1UXU6VzDmiOhH74VYTUtdATKHB+JPjxZLOrbxf5m/lPfr1XuLRtlFimuHI8j6JPTakWN2D5+fqqp2ltH5HqFGftnyOfyc9BqS148TB/N5juOvqup0+rAaFA4nEOv1/RC0MxHuknb060en1VckFkjyQ/aOvgmD2+6CXXnBOPIADJ6pHiDz7tgii4dtwA69sfVdL7PawQ6WMNbbnsL3nrb+QPYCgp3G9O6Ru8/G38XXacU7z532Xkwz/wDI4tUrq7NUvH9ia7o29mbdERzLXuHOuZB/+ymScdZLK6PaQRe0n8Vda6efyTvs/wDBK2y0b3biK+EsFt9FzuqiI1pPIAudQ5AEHH/lS2QjGUpX8WYkim+FHhGP4Pp3S75bF9BzP7D5pvTN9wPdgYoVz6f1wpy0gDEMV5OG/Qn+Z8iiP1lAhvwgH3iMD0/OfSkvO8n46Hk3oP8AVWXHtyWhjD/it+Phy0Xf+U38sJK+rBRB4lxLe+rJH7/Tkjt41sbtaq59lIyL8Pb6veDnqNxodOYIyud4pwh0Ju7YTg2CR2Nc/VbIvFOoopFJi+q4rIeqUZKXO5rWYIuhjytfGMY6Q6iU9O1GcVtExayuACxN2x6MRuynG6ilI8XKHLqyi8XIg0VJ+Id0p/6j3UuaUpbxCrx8dUdQFiYjlpLHmtw5bZKyrLGlkVSF653TTqtpplgzQAU38krK1beOhvkWaKaAJTtWGwJgNtHbEr86VAQuxxbnqmHcQa6wTXri+XyQZGJLUae1ySl2FxQ3r+EOaAQDTxbbBpwyCWnrkEfJLR6mvddgj+c7ygadzmH3f619LpOPibIBuw7ORf1Kq9ae0ICkBKzAwE7e/Oup/wCELa6M0feHQ+Y7FdZ7O8CZI3xXu2uG0tHMhpIbucwZqyMjkOYypZsscULfRbFBzfFHQcJ4W5sLQ7BaKa+/cc0cqcf3KYkY0Hw3CnyRhwa482tfTjXlQ9c4Sc4Y1kjBJKx7XMA6tDtgIlaNxaAWkZHUZtC1vF/FcwhxBazaCR7zrw/Zi9vYL53jKcuX0/P8V+R7SSS4iskTYptQ1oNNlpwO4jc2wQDQvDR08udrm9e65iR6H9z/ADsuy+zxulO9znadtOaGbnFzy3723taaO4gUaNM6L2hdHe97dgjwyM5LOtEfjfdnOAST5LZj8jhum9L/AD8fn4+TDk8W3cdEOLgMzw0mJwjAsXTS8/5WE7nAcsDJ5LVr3EkkG/wtPMZzfke5X0nhTA1rtXPYZG0vaHG+nxO83HAF+fovnOp9pI9u4C353GqvAHxAev07pPH8mfkSklG6rr7/AE/cy5sEYLTDM0Y+J5/sOy2HF42YaLI6iqznn/yucOtfK6yaHkOX90WQ+S3ejX/ZmWg3FPaCV+MNB57RRryLjkrnZ5c5NpvVvwpb5Mr0cMElotFBXOTelSAem9O9UmtBLDZKCWneh+KtXLKo0ws0tatjtMRxJiOFM50SZPdp0LweyqmFY+z9lyygOWc5ZEi0K8vTovQWKaiqmn1CjBNRPUskEwNFoSrLXWprJEaKZZHjoSitC1MkJPTPTbhhZJLYvQs9YbDa85hTeihRbpHOQOLh/ZZn0VKxDCuk9idGz7Q6SUCog0svJdI68gdA0A/Mg9AsmbyfSg8j3R2OLnKiJwz/AAumlAk1JEDCMNvbJVANsAENHrlOl4bLtEbXe+dj3ROYwDG5zZCbaANuM4vkefSe0HtKx7tgNi6AGSTfQf1UbiEv2drnFwg8ZoYbJLi5xBa+jzIDXZAx06LyoeTnz/8Aqu+l8fqe1hxRgrXZF4txUvYTIGeIJDvdEXPG0Y/EORJBFE/AeXIry6obWbg7a2jGcj3CaJGbNe8K/gnw6QPJB3Vta2gdpeCKc/HInJrv5KgxsAbKx1tYA0h8m7exrSd25gGS4lowD0Xp8IQSSTf4FLbDnjLWxEtc5kjXUHbb53942ztD9uwWTYAx8RSuh4ixrwZY5HSh4oGStxF7i8EdhjHXoEHVyQSRbtwkJIJa5pBAHxBzQ5oBI2ix0FdQVI0/FQ2Sm0W7gdjhcZ94uGeYqwMHpzVIYFKLpP8At+zEnI6H2o9sJdSNhAiiaf8Apg3ZHV7uteX7rlYozK7su61fs39t0Piw7fFhdTum6MjcG48rNE3jGKULQaEMHdN408UMbji1Wmvg87JCTnchc6TaEpMSFWnjUvVNpaI7FcSVqXKfIxUpBlKTBbsboVIXCNE+kNxXmlVewXTHYnookSDXorHqLgBuyvByRmOU+LUIomWWUGTHC9e3pXxlt4iXgKcssLy8vZNJkI8ZQAisSsDHGBHjagRckzA21lkKP6NUmCwldNEqMMa87I9k5MC3T2ntNAt4oUw97WC3GvLzPoFJuyZsBSUfxEsJ25vBbZFj/tNocvECTTW2T5//AJC9BoJDl52j5D1GPVBpJe4aLcXaNB7cfZj91poxJ+Z7jI4fLG390k72y1OqcGuaxzzuJfsF7GtL3cwcBrTgYoefOdxXQQRGw9ziSaaKoZ/Mf9k17C8PMr5y0EuZpZf/AJNkTfn77vqtMfG8dQeXjuu3f6/T+hrjmm/qP6vXMh8VjpH3LHE73AC1ry3xDtJst5tFChjJtaS6+TaHxOjD3hsL2ucwve0Ma2yyTDdzg63czXPFl72r9iHwNZJe9sjGndXJxaCWnvz+i4rirHNDe/XrhT8aOLOlKDu+/wDX5G2WRpbLnEeKyO8ON0TQYXONNGHfeFzmuHnZrp8LUlptFvn2M5lwoHHxHkbzYJo9wtOHzPMYAwCM0ACc8i7mR2uknqZCHiiWuabDhdgjlRWyOOrjHXZCWa3Z+ivZ/SR6bThhZsIH3l2bNe8XE1jn2C+Pu4mHSOLQdhJqxWNxr1NV61a53Xe0WqmG2bUSvHk57iD1+fzTnAmuk3B902veFczeCD2BXleL/DZeLzy5JcnL8f177EnmXwVnTgqbr5k5Nw53/tHxB+UfGPVvXl0tRJ3kmqzyrra340ntE+aa0Be9KPkVnTcDc8ZVOD2ZaOa0erCJJySONJXguu1/CYmDouW1NbsclbHlU+gJ2ZjCZZAl4WKhHGlnKgMC1tIjkcQLV0SjyTBYqJcovjoMzUvuVeKYaEFhbL1LYVMBEaVoisagwMbgyqmjgU7SsVvRsWDNKibY7p4lQijQ4WUtppiMNI3HlZ/XPP8AuvPe2T7Cy64R1VOfzo5Dc1Z8zzNenPkh6bhr5Duea5WT8Vdr5fzCLw8Qw+8Xb38y74iCedd/msa7jziKYAzpfM1iqvA8032Qyi2MajwoASfL1ccjI8+fVc5xTjrpAWstov51kV+30XtSS4knmeZS/gUnhGK29sooJdkl8OMq/wCw3H49I7UeIaMsYa1xBIFEuPIHPw16KfqIVI1IWylmi4S6ZROnZ9p9jP8AE7S6hjoNTsiLD934lbXsrzOA4WRR6EVeVzX+IOgj1kkI0QYWRsLXPaQGueXiwPzbfMXzPkvmTW2cfRfSeBQ+G0R/kaAfWw536krycn8Px+Fm9fC2m/5fp92dPM+NECBng/duouaKNcvPmpPEGe9YVv2kaBNY/KLz2rl8lMgj8Qr1oZbgpM71FxJgn2kGgaN0RbT2I6hfTeCa2GSH7gMDNxBYABRyLLe4AIu8ei4DV8EcOSLwLxoJNzMWKIN0RzG4diAUmeMM0NPaJOmjudRwoOyznfw/T4fry/VTnQsJBkZkc3NAD+X4vzdMnOFUg4k13xUw0LsmuWaP1TMsbXCnjypwIsVeWnqO2b/VedFuJLoRcwNAogtPJw5H9OfmOilcQ4qGdU/PA6O8b43ZIyO1istPcYz8lyHHtEWO3tcXxONNca3A1ZY8DkRnsRnsNGLGpvbClbFNdxB0h7JZsNrNJmBi9DUFSKBNNCqDI0vE1OsjWTJIU1DFh7Fu5iC99Ka2dQpqWJLam9S9Jblsx3QRb7KVgxK47SJPUaWlSOaw2StuU1A1ClCPoxZVZPVjdoqaWJWdJDST0cNBUGyALzZuyTGi6gl5px8/P+6DNqwkXz2VJRs5DLprXtyXY9FaVzVFUwhatvBWGIxwErY5N1TFF1UWVd1DlN1DLWvDKgMW4Zpd00baB3SMFHANvaKJ6DK+hcKoiWTmC8gd+Z6eor1XFcOG2RjvyuDh6tyP1C66DUiLTM6ONuB/zHDfWqB+Sn5b50iUyZxeLeXnHkCORAwD/dR+BjbIQfNV5ZMUEi3S7Tfmpwl7XFnRxtlmfUsaMrSCeN4xVqFqrPVTmzmM2CjDxk1p7GeNor8V0UnME0pMPGdTATtke352OnIHHQfRdFwzigeKPNM6jhTJOifHm9N8JoROuxThft1e1szdp5bmj3QOjtvMdbr1VF7IZ2uMbmuDgQ5oNB18mkXYOMH5qFN7IflQD7KP7qklhe4ujvaTdbF4cjmZwTV866X3W0MqePsw/qSUI8EkaVf1INdjWg8DlRjOFPghI5hUYcrHkCkavKSmCqPhSGoFFLB7HomyIW3sm5WIXhlbFIQ6FkQKDqNDhB0moKsQtDgsbuJI4ziGhIOEvpHFpyu11HDLHJQddwzbZWuGZNcWUi/oF0+rWZ9apMUhBpEcCUHjVnNDR1drZklqe4raOakfT1o6ig16ZY5TROmIdTajKDOKcD/NMSZCUgeEQzUsrWxkxTUpWrRNW/KVEq1Qi6OsY3baP1rnXX9F7iHFfFl9wkRtoNB50MC6xf8AuUpqJ8JaB2VaONVb7OL0U3mm2MsKNFKqkEuFjyQrorCQPV6bChaqPK6GaS1Jnjsq2CTXY06YnoJC1y7DRaiwCuVhiyug4c7CHkpS2Zpouwy2iloU5klJ+OTCwJ1ogaOYhvZ2TIavUqJnE9+lB6JZ2kAyFWcVP1ERtOmPF0LO5KfqYlVMaXliTR0V5koMXtiddp0PwFTkLYPRhWtKaCU02lwnGtpTyOxGUIjaU1+jBCNC5MkWFJSpipnCa3R7XLSMYV7i2k5rnmmjS3wlyRa7QCUIQTckBJWWaUqykkgWK0sseQjv0qXkFJk0zrKUGqTLJLUKOXKr6Q2s+SHHYGElitISspXhBhT9VAp48m6BZGlctA+lvP8AEl3OW+KtFBmOdUdLqsZUIlFjkISzxKSCtHQSThLONpKGY9U4w2s/DgdyNo2KrojQSEKcgkUcjs57RTidaYZJRScD0e1lkjO1RRZIKWUlG+k3G5KvgBh6BK1NOCG4p0wiJxzWpYmpggUnCBfFhL7UzNLQSPjJ0goPw+fCeIUDQOKuwHCnkVM5ho03EUs1MRqDYgrxKCwuU1Gmpy7XUj3VzetblaMMmikWCg0thHbo0fQckw8IOTs5kmfTBSNZEreqUjXLThbs4nQjKv8ADo1DhGVf0PJU8l6OZUJoKTrn0CqLjhRuJlY8KuQESHMJJK08BNtGFsGr0+dDWJN062bGnXNQ3DK7nY9mrI09p2JcBOwclHI9ADNjRo41owplgWVlEgkHkjNsFBKYZkJHsTJH6mxNo8Etc0qzmiSqTRApNNrV8aHp3YTLhhdEAnJGUrJMBjqqSk68U5WiMhDW6hTvtBRdcf58lPtaYR0Okf/Z"/>
          <p:cNvSpPr>
            <a:spLocks noChangeAspect="1" noChangeArrowheads="1"/>
          </p:cNvSpPr>
          <p:nvPr/>
        </p:nvSpPr>
        <p:spPr bwMode="auto">
          <a:xfrm>
            <a:off x="74613" y="-822325"/>
            <a:ext cx="2114550" cy="17240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366" name="AutoShape 6" descr="data:image/jpg;base64,/9j/4AAQSkZJRgABAQAAAQABAAD/2wCEAAkGBhQSERUUEhQVFBQVFBcXFBUXFxcVFRcUFxQXFBUUFBQXHCYeFxwjHBQUHy8gJCcpLCwsFR4xNTAqNSYrLCkBCQoKDgwOGg8PGiwcHCQpKSwsKSkpLCksLCwsKSwpKSkpLCkpKSksKSksKSwpKSwsKS8pLCksLC0pLCwtKikpLv/AABEIAMsA+QMBIgACEQEDEQH/xAAcAAADAAMBAQEAAAAAAAAAAAADBAUBAgYABwj/xAA9EAABBAECBAMFBwIFAwUAAAABAAIDESEEEgUxQWETUXEGIjKBkRQjQlKhsfDB4QdictHxM4KiFUOjwtL/xAAaAQADAQEBAQAAAAAAAAAAAAABAgMEAAUG/8QALhEAAgICAgEDAgQGAwAAAAAAAAECEQMhEjEEEyJRQWFxgcHRBUKhsfDxIzIz/9oADAMBAAIRAxEAPwDlCVq99FAbqMLz32F87QqVsaZqUvNPaVM1IckiZQ2W4UNaYZVzStXP6R6u6N6WfZOx6lgOWdyXkdSkVsOZlK4ybYUyXIGtjthTR0ybkI8ClxSq7FC4I6nkd105ioKmTUhkrJ+oYkNTF5KrLDaXkjFIKVCvRzk8GUjqGZXQ6iC1JngyteLIIDgYmGtWrI6TUMa6UhzfTae17WaLCc0wynJ4rasssjjI45LZtKd34C21kOVpELatLlyVnBY5lX0kihVRVDTzKOSJ1lrxVu+RIxyIjnrM0GxnxVP1klrd0ql8Q1W0UOZ/lJoRbYJSpAdTMboZJwqvDeHBgt2XHn27Kdw6CvePM8uypMmVcjr2oWCrbG5RQSu4rL57QvEUk2NZJaCi7yiSDK0c1absWDoXccobpEw9ix4KdNF3k0awyqzotSoTmJjTT0lnG9oyt7OnZPazKpmmntOukwsbVD3o80ZRnQ2D6IULrKfFUlvZNbZyIHhz+q6xrraD2XOcfh2vDh5qpw/V3H6LRP3RTLx6oYe5DMKG2WynWuFKbVHNCE8GFMn0qtyPBSkjAni6CkSHQJ3RcPLq6D0s/T1pejYC7sP5/UJubViNuBk8uQrH8x2RlN9IjOdOkA1kAieG2Sat10OYBAwfX6hFE1hRRIS4kmyTZPrzTkMq6cRt0A1wyg6ULfWOyhxHKql7TjaZqEyaimZW2Eo9uUY7RxRg1CN46U0zbR5aa21KSVhNdVq9o7qdANxsobyZHdgqGnhVaWNfcRe52MsFBY3UjeDhLyHKzp2OzwctrWgW+5Fgpib3WURrUXw1vHEqNk0YjgBR36QLLQAtjOFOyqFX6ND+w0nfHC18UKsScnQFjSEfxSsh4WHBBxsSzfTyUU59owpviIcmpKT07OTN+MybmFS9DxOhXZZ1OosKIXEFa8eJONFU9HTRcQzzVGLW2FyMTiqOn1lJZYqAplwzYSs2rzSB9sWkbrN9P5n+eSnxH9TQ5G/NHoP5/X6pPXvsk/T0RZ5abjr/AD5YtBJvCWK3Znj3YpE0kpqNpCPDpE2/TUE0pWV5ErWHCXgkTGtdSmaeb3lWEbiEvRiwhv0ya0LbCffw13UBv+ogfoTf6KF0xOVMkwGkpr5y92xqvScFwfvWNNHo858uWPK0Ph3AGsNve0uJ8iP3HdMqWwymnokt0+3AT+i05J5K2zhTelHqmItM1qlJ32B5EuiVLpSAkDCbXTPaCl3aZqCQPVIsWlJTH2JUhEAttg8kGjvWOYdMF77VhSBq7KegFrRKHHsokbSagrQPKej0tow0CnySGqybuKE+Yqs7TgBe4W5okLSAfEG0Ehp2usFpG8ULqr7poTTFcUS2arui/blS10FfFHHIOVFgBH/fHtcK+nYKLPpWmjET/oeRZz+B1AHpg59VVVIjoONUtHzWkDJtNOBB6giijQa0Nc1xyAQSPMA3SPpjpI2mcpep5r6TrtFHNGJI9jtwsxuHuvHXY/mxwxgHB+i4fXcMbdRuO4D3on/9RpF2QQKe3F2M5yMWjgyJ/Y6MkTmSYR47QtFFbqKuwcMxyVck1EEtCUTSVRDdrB3I/wB0eHQUtuIRgBg5W7+iyOdsRikkZdkfhA+pvn9EJhPVW+D6QOjefzPx6NaBX1tKa3RbShyXRyZtpXhOTfCo8UlFUDL7qVnEDislWscJ4E9x3SWxuKFe84Hrn4R359laj0Lb3HJ6XRDc39eXonYoi7Az1J/r6/2VfX4xpB51oyxwY0ADbjAHM+pyXWixQucQctzjqefKgcc1iaSOEWRZznmSe3QdEnpdVJqHYOyP/wAj6uH9FDbViFSGBrs3vIJzzAPkenyzy5Jlmjxk0PJtfqaz9PmtWzMjaBYoJPU8eY3qktvoBQEDQbAyAQCS486vBNC6HTosueFBf7QXySOo4q88kyjJjcWdI7Vt81h+qC5eKUk5KpRZGSuftBRQdrVj7akX0ELxkoaOLgkyrmikXNwHKraXUL1s8LNFnU6Z+EYzKJBq04yW15coNB5B5Tanz45fIpt7kjqHI41sDZQ0PFvEO19b+Qxhw25J74CBxHQAtuOwckt/DyFbe+D+iiyEg2CQRyrBT2l4uTQfnv6dgtTg17okXEnvkPwvF10PMf6XdOvJDbpictzXT8Q+XXryV7Vwtfe7n+YZN9/1UXU6VzDmiOhH74VYTUtdATKHB+JPjxZLOrbxf5m/lPfr1XuLRtlFimuHI8j6JPTakWN2D5+fqqp2ltH5HqFGftnyOfyc9BqS148TB/N5juOvqup0+rAaFA4nEOv1/RC0MxHuknb060en1VckFkjyQ/aOvgmD2+6CXXnBOPIADJ6pHiDz7tgii4dtwA69sfVdL7PawQ6WMNbbnsL3nrb+QPYCgp3G9O6Ru8/G38XXacU7z532Xkwz/wDI4tUrq7NUvH9ia7o29mbdERzLXuHOuZB/+ymScdZLK6PaQRe0n8Vda6efyTvs/wDBK2y0b3biK+EsFt9FzuqiI1pPIAudQ5AEHH/lS2QjGUpX8WYkim+FHhGP4Pp3S75bF9BzP7D5pvTN9wPdgYoVz6f1wpy0gDEMV5OG/Qn+Z8iiP1lAhvwgH3iMD0/OfSkvO8n46Hk3oP8AVWXHtyWhjD/it+Phy0Xf+U38sJK+rBRB4lxLe+rJH7/Tkjt41sbtaq59lIyL8Pb6veDnqNxodOYIyud4pwh0Ju7YTg2CR2Nc/VbIvFOoopFJi+q4rIeqUZKXO5rWYIuhjytfGMY6Q6iU9O1GcVtExayuACxN2x6MRuynG6ilI8XKHLqyi8XIg0VJ+Id0p/6j3UuaUpbxCrx8dUdQFiYjlpLHmtw5bZKyrLGlkVSF653TTqtpplgzQAU38krK1beOhvkWaKaAJTtWGwJgNtHbEr86VAQuxxbnqmHcQa6wTXri+XyQZGJLUae1ySl2FxQ3r+EOaAQDTxbbBpwyCWnrkEfJLR6mvddgj+c7ygadzmH3f619LpOPibIBuw7ORf1Kq9ae0ICkBKzAwE7e/Oup/wCELa6M0feHQ+Y7FdZ7O8CZI3xXu2uG0tHMhpIbucwZqyMjkOYypZsscULfRbFBzfFHQcJ4W5sLQ7BaKa+/cc0cqcf3KYkY0Hw3CnyRhwa482tfTjXlQ9c4Sc4Y1kjBJKx7XMA6tDtgIlaNxaAWkZHUZtC1vF/FcwhxBazaCR7zrw/Zi9vYL53jKcuX0/P8V+R7SSS4iskTYptQ1oNNlpwO4jc2wQDQvDR08udrm9e65iR6H9z/ADsuy+zxulO9znadtOaGbnFzy3723taaO4gUaNM6L2hdHe97dgjwyM5LOtEfjfdnOAST5LZj8jhum9L/AD8fn4+TDk8W3cdEOLgMzw0mJwjAsXTS8/5WE7nAcsDJ5LVr3EkkG/wtPMZzfke5X0nhTA1rtXPYZG0vaHG+nxO83HAF+fovnOp9pI9u4C353GqvAHxAev07pPH8mfkSklG6rr7/AE/cy5sEYLTDM0Y+J5/sOy2HF42YaLI6iqznn/yucOtfK6yaHkOX90WQ+S3ejX/ZmWg3FPaCV+MNB57RRryLjkrnZ5c5NpvVvwpb5Mr0cMElotFBXOTelSAem9O9UmtBLDZKCWneh+KtXLKo0ws0tatjtMRxJiOFM50SZPdp0LweyqmFY+z9lyygOWc5ZEi0K8vTovQWKaiqmn1CjBNRPUskEwNFoSrLXWprJEaKZZHjoSitC1MkJPTPTbhhZJLYvQs9YbDa85hTeihRbpHOQOLh/ZZn0VKxDCuk9idGz7Q6SUCog0svJdI68gdA0A/Mg9AsmbyfSg8j3R2OLnKiJwz/AAumlAk1JEDCMNvbJVANsAENHrlOl4bLtEbXe+dj3ROYwDG5zZCbaANuM4vkefSe0HtKx7tgNi6AGSTfQf1UbiEv2drnFwg8ZoYbJLi5xBa+jzIDXZAx06LyoeTnz/8Aqu+l8fqe1hxRgrXZF4txUvYTIGeIJDvdEXPG0Y/EORJBFE/AeXIry6obWbg7a2jGcj3CaJGbNe8K/gnw6QPJB3Vta2gdpeCKc/HInJrv5KgxsAbKx1tYA0h8m7exrSd25gGS4lowD0Xp8IQSSTf4FLbDnjLWxEtc5kjXUHbb53942ztD9uwWTYAx8RSuh4ixrwZY5HSh4oGStxF7i8EdhjHXoEHVyQSRbtwkJIJa5pBAHxBzQ5oBI2ix0FdQVI0/FQ2Sm0W7gdjhcZ94uGeYqwMHpzVIYFKLpP8At+zEnI6H2o9sJdSNhAiiaf8Apg3ZHV7uteX7rlYozK7su61fs39t0Piw7fFhdTum6MjcG48rNE3jGKULQaEMHdN408UMbji1Wmvg87JCTnchc6TaEpMSFWnjUvVNpaI7FcSVqXKfIxUpBlKTBbsboVIXCNE+kNxXmlVewXTHYnookSDXorHqLgBuyvByRmOU+LUIomWWUGTHC9e3pXxlt4iXgKcssLy8vZNJkI8ZQAisSsDHGBHjagRckzA21lkKP6NUmCwldNEqMMa87I9k5MC3T2ntNAt4oUw97WC3GvLzPoFJuyZsBSUfxEsJ25vBbZFj/tNocvECTTW2T5//AJC9BoJDl52j5D1GPVBpJe4aLcXaNB7cfZj91poxJ+Z7jI4fLG390k72y1OqcGuaxzzuJfsF7GtL3cwcBrTgYoefOdxXQQRGw9ziSaaKoZ/Mf9k17C8PMr5y0EuZpZf/AJNkTfn77vqtMfG8dQeXjuu3f6/T+hrjmm/qP6vXMh8VjpH3LHE73AC1ry3xDtJst5tFChjJtaS6+TaHxOjD3hsL2ucwve0Ma2yyTDdzg63czXPFl72r9iHwNZJe9sjGndXJxaCWnvz+i4rirHNDe/XrhT8aOLOlKDu+/wDX5G2WRpbLnEeKyO8ON0TQYXONNGHfeFzmuHnZrp8LUlptFvn2M5lwoHHxHkbzYJo9wtOHzPMYAwCM0ACc8i7mR2uknqZCHiiWuabDhdgjlRWyOOrjHXZCWa3Z+ivZ/SR6bThhZsIH3l2bNe8XE1jn2C+Pu4mHSOLQdhJqxWNxr1NV61a53Xe0WqmG2bUSvHk57iD1+fzTnAmuk3B902veFczeCD2BXleL/DZeLzy5JcnL8f177EnmXwVnTgqbr5k5Nw53/tHxB+UfGPVvXl0tRJ3kmqzyrra340ntE+aa0Be9KPkVnTcDc8ZVOD2ZaOa0erCJJySONJXguu1/CYmDouW1NbsclbHlU+gJ2ZjCZZAl4WKhHGlnKgMC1tIjkcQLV0SjyTBYqJcovjoMzUvuVeKYaEFhbL1LYVMBEaVoisagwMbgyqmjgU7SsVvRsWDNKibY7p4lQijQ4WUtppiMNI3HlZ/XPP8AuvPe2T7Cy64R1VOfzo5Dc1Z8zzNenPkh6bhr5Duea5WT8Vdr5fzCLw8Qw+8Xb38y74iCedd/msa7jziKYAzpfM1iqvA8032Qyi2MajwoASfL1ccjI8+fVc5xTjrpAWstov51kV+30XtSS4knmeZS/gUnhGK29sooJdkl8OMq/wCw3H49I7UeIaMsYa1xBIFEuPIHPw16KfqIVI1IWylmi4S6ZROnZ9p9jP8AE7S6hjoNTsiLD934lbXsrzOA4WRR6EVeVzX+IOgj1kkI0QYWRsLXPaQGueXiwPzbfMXzPkvmTW2cfRfSeBQ+G0R/kaAfWw536krycn8Px+Fm9fC2m/5fp92dPM+NECBng/duouaKNcvPmpPEGe9YVv2kaBNY/KLz2rl8lMgj8Qr1oZbgpM71FxJgn2kGgaN0RbT2I6hfTeCa2GSH7gMDNxBYABRyLLe4AIu8ei4DV8EcOSLwLxoJNzMWKIN0RzG4diAUmeMM0NPaJOmjudRwoOyznfw/T4fry/VTnQsJBkZkc3NAD+X4vzdMnOFUg4k13xUw0LsmuWaP1TMsbXCnjypwIsVeWnqO2b/VedFuJLoRcwNAogtPJw5H9OfmOilcQ4qGdU/PA6O8b43ZIyO1istPcYz8lyHHtEWO3tcXxONNca3A1ZY8DkRnsRnsNGLGpvbClbFNdxB0h7JZsNrNJmBi9DUFSKBNNCqDI0vE1OsjWTJIU1DFh7Fu5iC99Ka2dQpqWJLam9S9Jblsx3QRb7KVgxK47SJPUaWlSOaw2StuU1A1ClCPoxZVZPVjdoqaWJWdJDST0cNBUGyALzZuyTGi6gl5px8/P+6DNqwkXz2VJRs5DLprXtyXY9FaVzVFUwhatvBWGIxwErY5N1TFF1UWVd1DlN1DLWvDKgMW4Zpd00baB3SMFHANvaKJ6DK+hcKoiWTmC8gd+Z6eor1XFcOG2RjvyuDh6tyP1C66DUiLTM6ONuB/zHDfWqB+Sn5b50iUyZxeLeXnHkCORAwD/dR+BjbIQfNV5ZMUEi3S7Tfmpwl7XFnRxtlmfUsaMrSCeN4xVqFqrPVTmzmM2CjDxk1p7GeNor8V0UnME0pMPGdTATtke352OnIHHQfRdFwzigeKPNM6jhTJOifHm9N8JoROuxThft1e1szdp5bmj3QOjtvMdbr1VF7IZ2uMbmuDgQ5oNB18mkXYOMH5qFN7IflQD7KP7qklhe4ujvaTdbF4cjmZwTV866X3W0MqePsw/qSUI8EkaVf1INdjWg8DlRjOFPghI5hUYcrHkCkavKSmCqPhSGoFFLB7HomyIW3sm5WIXhlbFIQ6FkQKDqNDhB0moKsQtDgsbuJI4ziGhIOEvpHFpyu11HDLHJQddwzbZWuGZNcWUi/oF0+rWZ9apMUhBpEcCUHjVnNDR1drZklqe4raOakfT1o6ig16ZY5TROmIdTajKDOKcD/NMSZCUgeEQzUsrWxkxTUpWrRNW/KVEq1Qi6OsY3baP1rnXX9F7iHFfFl9wkRtoNB50MC6xf8AuUpqJ8JaB2VaONVb7OL0U3mm2MsKNFKqkEuFjyQrorCQPV6bChaqPK6GaS1Jnjsq2CTXY06YnoJC1y7DRaiwCuVhiyug4c7CHkpS2Zpouwy2iloU5klJ+OTCwJ1ogaOYhvZ2TIavUqJnE9+lB6JZ2kAyFWcVP1ERtOmPF0LO5KfqYlVMaXliTR0V5koMXtiddp0PwFTkLYPRhWtKaCU02lwnGtpTyOxGUIjaU1+jBCNC5MkWFJSpipnCa3R7XLSMYV7i2k5rnmmjS3wlyRa7QCUIQTckBJWWaUqykkgWK0sseQjv0qXkFJk0zrKUGqTLJLUKOXKr6Q2s+SHHYGElitISspXhBhT9VAp48m6BZGlctA+lvP8AEl3OW+KtFBmOdUdLqsZUIlFjkISzxKSCtHQSThLONpKGY9U4w2s/DgdyNo2KrojQSEKcgkUcjs57RTidaYZJRScD0e1lkjO1RRZIKWUlG+k3G5KvgBh6BK1NOCG4p0wiJxzWpYmpggUnCBfFhL7UzNLQSPjJ0goPw+fCeIUDQOKuwHCnkVM5ho03EUs1MRqDYgrxKCwuU1Gmpy7XUj3VzetblaMMmikWCg0thHbo0fQckw8IOTs5kmfTBSNZEreqUjXLThbs4nQjKv8ADo1DhGVf0PJU8l6OZUJoKTrn0CqLjhRuJlY8KuQESHMJJK08BNtGFsGr0+dDWJN062bGnXNQ3DK7nY9mrI09p2JcBOwclHI9ADNjRo41owplgWVlEgkHkjNsFBKYZkJHsTJH6mxNo8Etc0qzmiSqTRApNNrV8aHp3YTLhhdEAnJGUrJMBjqqSk68U5WiMhDW6hTvtBRdcf58lPtaYR0Okf/Z"/>
          <p:cNvSpPr>
            <a:spLocks noChangeAspect="1" noChangeArrowheads="1"/>
          </p:cNvSpPr>
          <p:nvPr/>
        </p:nvSpPr>
        <p:spPr bwMode="auto">
          <a:xfrm>
            <a:off x="74613" y="-922338"/>
            <a:ext cx="2371725" cy="193357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372" name="AutoShape 12" descr="data:image/jpg;base64,/9j/4AAQSkZJRgABAQAAAQABAAD/2wCEAAkGBhMSERUTExMWFRUWGB0aGBgYGBoYGRoaGhoaGBsaGBcYGyYeFxknGRoYHy8gIycpLCwsGB4xNTAqNSYsLCoBCQoKDgwOGg8PGi0kHyUsLCwsLSwsLCwsLCwsLCwsLCwsLCwsLCwsLCwsKSwsLCwsLCwsLCwsLCwsLCwsLCwsLP/AABEIALgBEgMBIgACEQEDEQH/xAAbAAADAAMBAQAAAAAAAAAAAAADBAUAAQIGB//EAD8QAAECBAQDBgUDAwIFBQEAAAECEQADITEEEkFRImFxBROBkaHwBjKxwdFCUuEUI/FichVTkqKyBxZjgsIz/8QAGQEAAwEBAQAAAAAAAAAAAAAAAQIDAAQF/8QALxEAAgIBAwIDBwMFAAAAAAAAAAECESEDEjFBURMiYQQycZHR4fCBwfEUQlKhsf/aAAwDAQACEQMRAD8A+U4s5XBILMzG4IBBHUVg6FZZZzUCqcjXWmje6tMM8vUXit2YsZnUtYAqnIQ4UTfidgOQjk1FUSbMmy8oTkKVjqlwRdwDZg7mOVYzgyBWYAvYi4FgaOLa2HhVxfbqmyLJWCCkKcFQ00oA3IEbnSHPIpQObka9RZ4jpty95Ai75CS5vGA9FFiTbl61jhQGYA9HLsDuw1A5npCyCTr5/n3aOkTD3mZtTfiDnQ7x0bSlFmcvWWGDjKWIqGpzrpppzn46aWq4cCgDbj6fXSGcRilKSEKolJzEBkh1XJ5kAD/MLY6Y4FLaX+nu8TgqaAsYF/6rM1q0/wAVh/CTuEgMGIOYs9aEChpR4RQASHDJe2h13FxSGZCytZAatmcAaOwZvCGmlQJI7nTVKKQKlmqXoNuTN5eTWCmd2CokLoSzuB9waJr60aFaguWLnXmXFvfjB+0OxFdx/UDMUlgSE8LDX3u5Z2iTp1F9RWuh0MSFgkmiqipcVYjYUerGJnacwMgj9rEMBVz5w18OSyrOKEJSVqBvlA4inYih9dDC3aYokFiw66s9DyhoRUZ0FKmG+HFgzkhRUEliSkOQAoEqANKBz4eMOdhYpPe5SPmKBmO6V98A4BIKsuVhWrViT2fN7qYkk0qC3MNrT8xQwUkAMbEi9P0kPU0IzHnSNqRtv1SBJ0en7SxaRLSVJUFFOVDpLqPFLJUZiSCQxDJy/MOceVxGJGYv7bQbdIJPxa08IUFLBLqLKYZjrqSXV5eCgwmZTlzvQDyADDwES0tJQWRVGuTk4pLO5N3Yaf7lUgcuQpVXYCgFHpzLOW5Q+rBqB+Uu1ugD0NgxgEk5QoZi7AgNcWanh5RdSVeUZPGDheGcOFKLUzPsOlK0blCykkHu1FSSDcKdPlv4xQmJCACXINFCoruxsXarfaFMZNoHZ3LW9duUGMmwoYwfaSZSWSHUDRgXO5KhVr7GvKKHZiShPfukqUXJINC54QXrpW/FyeJXZ/aKEJIyhzdR2rrdO1IcONSbKcFnTUWGm+0S1YNtqvuLJPgtd8meSFJcqAZRARkJJrmQApQayXAryS68zC92AETc3MihIqK0O5/VpCHf7310HSgoGYeEFmYtRpyawPkT0vyjl8NxdLgltleBaepbucqtwHT5E/xARibUI6gn6UgyZb3De9o1PSSH0J86e/Mx0quCiAz1mZQBksA5u3IadTHM7sxDOklJ8xDItsPq1HjpROVzqaUpdqeUMpNYWB0S1Omhv6RtCXNY6mjXX3X6wJ46FwOGAH8becMCcCkZgCnrry8/pCQ2r7+pjaTVzAasw7/RSf8Ameaa+PHGQv3g3Hn/ADG4XbLubJNN2MOyxk029ekbCAlaf1upnAOU8SDSxJZw1DUVrDKHWc6khdKiu2uQi0NKWBZM1MmpIBSrKWsAEgV96mFCq/o38+EFw2AUtTISsmrhKSptrV9POABPhASSwgRwdyU3PKB4RX9wcyxBsX3bSCMyesLFNYZFGXZ+CUBm+ZJLF65eEEJJq1CQCQaJOxAUnKC2CQx2JbycsdLRZkTHYvmQsAECpAZyAGopy4IsWoXIhftXsxKUBQVm4uJ05coIcZg5AJ8ncVIjnhNNpPkTcmyEZSxdxWpNvMXtpDXZ01lO5LJ28dNPxGhJToc2jMSz7qYMPGOk4chwk6HY0yl7NodjpeOiWUNhlfEKl/0yQU8V8zE1FKNpp4Qx2F2ikyVSmqc2dSgFJKFD5Qi6S7kLDEPYgkEuBS6CsCaoDKTlypSEmoc56UA0uK7Gb/Uf005RQFJC6KzZVshR/aGCjRxxaDrHCkpJx68icktlS1LAGikkkgumoLaVGvlDuNwWUhIqMoOejEqSH+Yjdnf+G/iXAIkGVMlTDMlzEOF5UB1A8Qyh2ABSGOoUNIl4acZj531YmvNqmnhtHTF70pobkzC4NAIUVpDGlj6AgwbKpaVnMRrZgXIcJDukM5etxQOTC6gwLu5JZNOVzrGYTFMjKpyM3FvanQXhmm8maOpaTYJBY/pcnfXbrtF3sydL7paZiSVJOajgMSBmIJAcOzMNNxHPYVVZXISR+1JDhynM5AbW9GesG7ZwqjMT3IQVS2408JVpx5nBPOlmZi0c8ppy2i9aB4tBy8JUzUfozhJciwvaJ+LSFLQS16qrQEtXSjPbUaM1HDTwgzBiJZSscITkNS1WyhqAvqzeMIzJJW7JUlKlHKVAh6jhSDZnLkmFg6f7ipUcTJCytmUpWYpCUjMVHVgOR+sbl9hESyqZmExjwqSwSkUBd3Lq4bVIZ7mG+zEpQnNXODUuXfMQQXNEs2z6uwiwjHBSV94ConMoilVKDIKtwOhLh+cTnqyi6j+fY0m1hHm8R2XLATmSyiHLVYUPJzXnvyiVOwIFieX8x6LHF1lqAXABav8Ah/KFFyKb/Wn0/iLaepJLLCm0RkTFooRm538tY7TjEvciKWRKDpp+Sx3jeIwqVO4BLgB7B25E3fzim9PlDWLy5wLF39eloItQIfML7/aFpnZpSo5FM3kdb+HO0cLxi240eI/No21N4NQ8Aw6dNOkDJYDQD8kmut/pCqcegC6huAftoI5X2hL5vQvT81gqDCkaUxt6e60jgyRbzgK8WkfKHPP8awxhsGopJJYmw/PMxXjLCaUnKx3Hu0cGZApiiDeOH3h0ghise2/EagXfJ2jcGjDk7BCWU5lcWdJynVCmKVggsdQQ4anNrAxa0Sikbku5SQ4INQQ70uNNIiT5pQUEqdUsgpILgC7MbMqrczBU40qLkVNT9fYjmlBzSvJF5KEicpEtRRKSos2coBKc3DRya5lCraDnCeOHEB3YlsgAAOHb9Re5N31jcuetQyhRA+bU/KCUmmmZujxmLzZhmIJCQKF6Xqd/pGjGpZDHkAtJAqfCFVpihkCiH39++sAxgEUTyW5PW/CUlCpKCScwmKTZLMyS5KhUVAZydm1a+JJqu7KULTRXCUpyKAA/WUry1S9GiH8MoKgUurKSQyQHJI0J4dNXs4FIpTMIoBSFKdBoACkmoNyAADpQeMeZOKjrbm+GczXmPPzsSFf/ANC6rBSUgHoqwWLVvzNoP2aZRU1VFjVPALaOFH0EScYkg6+cNdgIBnywpiC4LhwzG413j0p4g2Waweo7AnsE5SZaf1ZCxIFuMh1EgEbWITpHppnwrLxKUkzqqDBTSyQ7UIygsNXYFqax5r4elsCk/pK0AlwzGju2i1U6Ren4rOlKZnEEPlypCTU1ZqJYb/WPF1ptalxdEW6Z4nFYIpWuVMAZCq92rhLUzBCqO2xT0idLYKsyU73/AG+bmPTfEgWlLmoslVP2gkOKkDc6q6R5VOIKFLSyVABy7itjlUCFJPQ11ePW0J74WXi7RmKQ60kGlPAe3eKGAOculCimxZ62LP4QsmegUW4STR+MgMHDjKWf73hzDdrIQciCyaAFSXJ8EkEdHNoaadUB30KmGGUPlIJFK1SQxBO36vSGMFLQTmmqboDmJIow+Zy4IZjtE6XiytQTQuQAagOW0qaPuI9t2N8OJlspQRMWFBgpyHo5ASksL1vuY8/X1I6fvPLExHkiY/s1AQszU5pj2UknLolGawLuCzEvyERk5ZKlSy4lHU1IO4Ox02Ozx7n4p7LmPKdL94ojKkAAZEqWAC7j5fEPVxHj+0cIkSJ4WglaGCeIFjmD5mJU/W9OUPo6kJww7v8Agy9RHBJIbOCM4e1wklLjZyPQxUkYevXUh3ZxpUcQ531aJUjATBKVNlTVZZZCasrcHJV6fflBp2PmSgSRLXLOXMtAU6Qs3qpnNbbw2pHc/Lz+fYaSsojDpEtyGBGYmoFSWIJowDD86TpWUDMw46gGzOW2I1LxU7YRklqSNQEirBQVTkyXP0gHchKMzHKAKh7AC+wbblcmvPCVxvuyaJqkqrRwAN9eT1EZLSmmZw21dQ9vvtHcxiKUHsVL8jT6xi1OQEhJof0uWvrpS7ekdGaHoUnTP0v50apNrAcRhNczx8Cx8daw1jUhIc0O5/FhCWOWZZKbqDXsLfUx0QS6DI6SNcjnmzed4Di52WgYq2AF/rDSOzphBJnAMWICTqHcWG/lCYwwReqnFYeLVhB4eQxzK4j9PsTBUEkszcvdoBMXS5v7eGcKokhrit/L3yh5cWY5kYITcwcApSVXAeoAA/ceUJYns9SVhLguzaXpV7RXwmDQqZkWGcNmJy5a3fTZzbnYpdpoKJg4ioAAgkVYEt1tAhN7qQBT/hc39h9PzGReTPlkA5hWvzJHppGQvjy7A3C2PmBgA4CS6QQXTU0c2GpFesJ4HLmymr/KCaV0NPSgeGsYAEgsk8X1HV/EbXrBD2eClw5YA7UYKpWrv5VroFJKNE06WRzAYTvFKZSB3absGJUpgQ7ZzR3Z2e8b7TwqgJRIDMoAgBLihBpcbE84XweLS6lCmYh0poKF60FH0Gog2L7QRwpJzFB4QHJq1HJqL3sSYj5t6/On1NFPcLS5LZnFRY0P+YVxT6tD2FCs5JygMeG5pZyNeQaFcWkPq+/v3SLJ5Lnr/wD02SFJxCXU/CpISAf3AnMUkIJ4Q7atZ4vj4dUQlkZ2LElYcAXBUKA8mekeN+B5604rKgElaClgzvQ0zFt4+nT0oylU9lHKyUBylyCalJGYuRuBHje13HWu8OiE8SyfE+15OVagLBSgOjmF8FiDLWlYJGU3F2o7eDxU+KU/3llgHOYABhxAKoNKm0RBaPc03ugi/Q+i4XstSJ2IkqWkhITPzFzmTlqE81JLVcDyIuy5EtRULsFXYuNCCl6VFTowaIMvGpTLw+MlozSzJMnEJBszAmgoxKfAJ3ePRf1aZkpJRkBPDQuSXDUIYJNxyUPHwtaMm7f41h/8Oaa6nk/i+Y6kJAQKBRCaCppQaslNv5jy+EkZ8/Phf6t4xV+JsSVTVrJsSBVwyWSCDqMqfF4RkyiFBFQ5cnkA7nyHnHq6EdumkXjhA8bggUv+31AIB8axpElQOZI4XbcP/iHpslCS+ZRbwFdXv4QuuaByFWoDU0sfYiylapATKPw5KzT0PZPFS4NCOthtH0PBTqpZZYByGrX7ci+rR857PxCuAlkqKgyjXl8o00+9Yodp9slMwpTOKBLWXCWq1Ac2pc2YiPL9r0HrTpCzjuPpOPwhmIUlBGbhIfiUFpOZKrEZQQHYANmG8eN7YIxGLl4dUvuqZpr/ADZkhRyFVykC1WOd7ERY+GO1u8w6lmYUseJSkPnDUcJ+YsQKba1iL2h8Ry5vaCplAjuWzMHASkrKhTiPCwOr3oI4vZYT05SjzSf6MWKeTO2CJY7vhSVAfKQWB3y/McpBDAPzrEVCQJJllDpzMpks75srqJF3ZuUWcHmQsTFozd+P7ctJC52RT2lAMp7m1w0TO0u9TMZKDLzkBpoAqCCMwA4S+1DuQ8d2m/7f1/X7FEsUTpSp0kJEyWVS0kMpLEsDXhN6i/LYw0vtiSspShQRUKIIYUHCA7UzVZtIpT8QU5UBLKyhg+Zks1ACCSwepA3pE2fJCwEKHNy2dgW4mDB7ADYxVSU/NJfL6A5OU4Nc0ZiyU6JJBUa+TVNK6k7RqXN7sOVHfNdz9/YaNYjsfIT3S1yuQLp5OlVvPW0IYjDF/wC5Mz7MMqedQfFopHz9cB5OZk1WIU6TkRbmd/8AMbRIEsFDfPVzUkXY8x99I7lSago4nuKNahB36PHU6qQc1Xd9QQ4Y7bNFX2XARbBLZSmOxO1H8YXxy9dTXnv78I3hFDiGurD1hdUxKnd73DaDaKKPmsIuv5RFTsRYALozVBJdsoFKbkk2rbrE+axA6NDeEUwBHvQ9aP5w2pmNGfBbx0lIZYaqjUkObhspLkCjkBgN2Led7fS01nFEpDAuElnKX3d7Ud2i9h56UoGXNnVp+koc0bYEC12q5EeZny/7jf6m8qRP2eLTyBKj13/BMP8AqmSAdQcrg6gusV8I1C4np1SCd2Ff+6Mjn2an+T/0DZLuRVSipNQoJAqSKcns1PpDcidNUkpQ7GlUgCurqfyH8wurErLVHOu3KK2HAUkPUkAbl7Wbn6axbUlSyib4Ix7PmLSVgu70AZ2JBbexprA8NhJhohCsxBYZSHbUUrHpDIIkplqVmQmhy5aAGpBDHNUjx5wticSpAAlpKkAvlylSklyBUOw09K2gR1pPCoaMmxQYbKASCDroxux5s8KTi53iqlCyFZkpUEAj+5wHUsAzhipw7gDyjtXY00oBMyWkEC6SlALAtmULuQXpfaDvV22O2TeycUZc1EwEjKoVFxXTpfwj6onDAuTOUXGgQxBAUD/cSoFNSL7u94+WYjDtQKSogscr6a1A+8e97C7VQqUgzColKQkhwCCGDs1E0tz6xxe3RbSmieom8nmPjnDKRNDhTd2nKVZHIFAf7aQD1at48oDTxj6L/wCo5EyVJWHISSHJeimvU1dOgALx86a4jt9jlu0kUj7pS7F7eXhioABSFhloL5TQpsDsSPGLPZHxKuTLOVigEFHJSTwlyHJAIGlk7R5mVhis/d7c4d75LBrAsBsBV/R4pqacJcr4hopz5wylRDqZy9hXV+h9YDgcSCrvFE1egY825UH0gU6Y6AlTgKs3Mkj8QTDSO7QEvUu5ANHrTyhUqiBoDisQgq/aSrxpygM8gjyjqVK71XDVnLkgOwc35CA4kAD36w9VgyC4PEFMxL1Yu2jAuHA6Q2e0Qlaj3YBckUIqdeIvuYmyJNFK8PzV6XguGK1MkF+rEDo9IEoq7Go9x8IYozJWJC5oQpWUJWurAhQGUksCCXjyna8rup2REwTMmQZmoeGgIZsoYeRgy8b3SWKiVGjk5aaMLIHRucJYUha1E3ILk2Jrlps5HkIhpabjKU3wxUstnt/hv4ww8pJWJc9c1Sj3uIKCpeY0YEBSQmhLE/cwh8U/EJmgIRKWiU+YzZqSlU0iygSKBjvY6O0NfCHxX/TmXLXLkzAAafMtJcl0qtYqp4E1i92t8XpmLBKmTs1C7u72DVy66x5k4+Fr2tO/W/l0+yNdZPK9l4kzErTKw6VqABmTZqnlpsMxuVEqsK3AbWEcSlac5zoUp83yFBrwskhRpajax32ymWrELVLdPefKUnIM1HYFwxrwnUi1oSxuKmSxlUQSzKC018wa9WEd2nF3a69+f3/Y1ZwCkYvvHUs5atQFajcsCWe1mMDnFgCpK9qhNLaC3lHfZc0cZmXYAFnYVoNtPvDE7FJWlQyk2rQUF6NXTyjpeJGMws0Wvo3maDxF4UxSVIVRiSXKeoq2272jDNSgruVCwAFOZL8NX8okTsQ4IDh71d+v4h4QbYUEROTmZ71fQnbpAUJ4Rzf6CC4VlFu7drnVuZtDE3FsmjDkB63psw+8WeDWKokKCVBhof4+kGlpOUuGysPNyG3gKcWfmIuatT7Ryqc9Ljx8IzVmyUDNZ36fcDeEUl5hPNyen8tG04jKGq/OredjAgsAbk+lo0Y0axk9o8oyE++OjeUZB2oI8shJADGlbw9IxLgJKgkC7By70c7VsImS0KcU/EMSEuGIag5W5xCUVQjRblTKAhOZKXKgCQRzSDR/OO8FxKBclQrRgAHZTmoNraEvVomywmjhmve3PlBEY8Bwl2SGBzKDBTg2vRwzfWOfZigJDmMmSlACWhisAkqWVlv2qALCqXGu/Kbi8cXLkB7h2cgEVfkTyrs0Tf68qXVxoDrtDkyQJ6HTSYBaldGPlQxVaShzwM0ZgdaVuNmfX6U2il2fjJks59dtPWpidIdCGsTQe9KuYbkTktlUW0NLnU1jTymZ8F/4km5pC1KLhQTlASWALEMp6VajcuUeJkSM1T8uvlYc4p4srShKTZKTcnKt6A5f3AML6awoAWD0atKMHYfcwuhDw40mGPByFlTAMlAsB99TBJc9KilIS+bVvXyjgoKgWBJIYMH6+FvOHsNICc1agDyB9biLSaSDdAsXNCC9yWYXs7ejdI4TiSuUdCAQev8Ag/WDTJOcn9IoHuSzig09+PEvDAFeoLFtr+d4XCXqAWwKmSk6OH53H1geKqK2zexGlAZGHh1cwzNHeITlFSSTYWax86Q/WwoCTmQEJuxHi5Lnw1gikCQlhxEi4o/ibJcWarPtFDA4IJS6wEi51Udgzs1oOmTLHFlluajvKkDT3b6RJ6maQGyEqqU8ufvSGXH7QHGX6MSdKx6EY9CEqK5UsLAoSkEu3MODEWZOks7Ec0mtmtBWo5cxMmEkEZSpIdUogqpUJYMW1YhjQ3MWJJTMTnQcoIrZv8avcMdI8/PmiWoTEElZAq5yqSQxe3Sp8NYzDYiYl5iEvm+ZBLu2oZyOpFt4nqaLllP87fQAz2msBkhRpxVBHJwXq3QQriOMFg6jaoS6nAIIJc76XEO4oCah0pyzEMSlXzNYjmkh6ilrWhUJSVgEcCqh2/kcnhoPHqhjnBqfgy5SBdR52AAoYDOCpaiDqaVq3QEsL3jc7H5VEDMkClFOKcm9vHCD3isjAVNSrxcf4iqu76CpUEWkZeZv/PP8wovDBqkPdg/49IoKkpAsSQbuyelany84BNLOqgH+kC/UivpBiw2JS5Bdtdh99oKtAIDkB+fPTaBqxTslIAej0ev0EbxSRWuwbkKPD5vJrAmtA7dXgwSQGo710YAb0hV4YagZ7OfpWGYWCAua9W36xoWHR6c6fiBzp9aaR2qhc6M/lWGAFAjIMSjaNQlhsxPmz66e/pDMpVE8NPb+dYVDDQe/bw1JnkM2w9ISQBhASakFtat79YJNlJMtQ13B5XYs9ief1InEq1APgG38YMkKVYgkHe3hY31jm3UydkRHZCgQxCq/pNR5ho5M/JMdIY6g6HURdxclksXBP6gHHjY+TwhhcAgrYkqUQRVJTzc8mc+EUWpabkMnZxiMOZ7LlnMofMgUL7jeFJ2GmD5syQmz1+lvGLaOyQPlUzWygeL1JPjBp2GmISFAhZzfLlINaXF66c4SOslhBTRNwuKCkVIIN33Hr9I6RJJJDXL5qkNyFK8jHUzCBRP9rKx0VUFnOhDdIIrs5SmCVNzoTW7kHZ426KfYPAaRPQkKynkVG/QaCnKBoxKlKoHQAQ7sHazm+hgkvDUSkS6C6iAdr8zAps4qPDwgU2+303hIpXYr7hTLA/a9mcl/Pn58oEtZSCosOppXbnAlYoChV1/naNTZqAHQA7i4o+rw9OwnMqR8oKWHOkOYeQBQBuQsPKxrG5kgqyuSlxW5/wCncc3bnGpikBwFgltS3qaa7wJO8ILaQSfPCRUPtb6e78olrxKip/G2pf0jaUEmt6eTf4MZNlEK57DzsOhisIqItAxNJ4lKJrQHr5PT/MBxYcW6A3Y0GkdLmMWhTEzaMGfWLUFIZlMeFJY7FjQg/qs4oYAqSoF89ep+zwvJJTURvMVGp84NBK+DxjhIWoy1CiFgUbbpuOh67UMxyg8QqxaopYu5OviYUlZUjMxXvWnVoOnHpJFAC7gkJo3MJcabxLbTwFGTcJmqt0k/qHED1a/nprB5icktkChushydv9sdS8gTXhrYOQRt8zM9zzjhZQ3Aog9eHyLekB80Z0ITZpA/ceenn7rHJXqrXRy7edBDM2UkFpgI/wBSKjxH+PGEe0EgqOWg60bRvp+ItGmA0MTfKADuKeojlyxevPy9IzOG06QaTLcs/vrB4MBAAILPyNoYxsxiw+VgKWjqbgykMW8/obNAp7BR5QLtmB4eQ63Zxc9f8xytVfeusHUjKMuqqnkPf3gKZgN9LfiDd5McuBR43HXdJ3HnGQdyMFRITuByr7Jggpfbl6c4nZlc4J33P8wHFhKoxrjQxTwE9k1LHUeVvCusQ8Ik5gkgCuuo2eLK8amhKa/XVy0curHohZLoUEzArwtr1oesAQlRVVwa+XNgGPlpG0draU5ger6hzBP65LuakbfjaOVJrDRKmjSsQkVUSlmY3J8MohY4/vCONSG5s4sx0u3sPBTKRMDqcVvfw2idiVorQADnf+ekV04rohkVBgSXJUpgdACTyOg68oQ7TxuVPC6d3DHwI+nIQbBdrIMvKxpS+gGj3MJYzHInMhtd+rhhAhGW/wAywNmxSXi1pPConmH+0Hl40kALKylVK/YmHh2OlKOAV11PhvA5/aAy0Hyt4Dpe/wBYupRm8IKpnK0S0EZQk8z9mLbw5g8ChQdSQAK1r1NGr1hDATCtWZdtA9Orbe9oJiO3AolCHAFSdSYWcZe7H5hDYjHs6ZEtwLtYvq4Zq0rvAUdmiqiElRD5MzkZrahri4u28SjMfc8v48YwTmDEA7cjuGMVjBRVIWj0/Z+EQJYzKsQxVlJFmAyF2dx4WFo3Mw6WIzKOhAtf9RGj8676CMiaoh3+UNdxbQ9NDdjBlT5pASVJyptmWEvazkEne8LVMGx8m53ZC2JMsCtAlyo/fUX5RKxnZ0xBqgpHvyPIxRnYueAMswJFgzf/AJJY9RaJ65s4AgzVc3J+t/YikX6hyheVJJu4AuftHcwpFA59/SD4bPLJU4U93ZV7kh/Uxx3YKiQ/vR4ZO2OjmSovt6QwibLcUY77+dukchCRVm8fbRzLQ/HlYixr0hXTBwNz1JF/rbrC6cYgFwnRq184DiV2TW0LKQ9oyinyC+5VBzAgp8iK83EKTMPloqxdjsffukDkhhQlXt47w0nOSHYMTXRvqbQaoIJWG4qOORc15FooUSAkhug4upr9o1gVk5pZKsyHYA1YUYOLivhBZc5T5k94oDQpN+ooekLKTumBg5mHTdOYNWoPk7MIArBFJzkXYj/D/XWCLmTXKyVAnclPLlSBzZYbiJLlwkEW0fnr06wchoUZySaevm2t4N2d2cua+XhQn5lm3T/UW0HpDOF7NK0iuVNzZ2FKDd3jePxSm7uWkhA2qPMC9ozm29sf4CwZ7MR+7/vSPRoyJ/dK9kfmNw+19wUdDCnZuf8AMbWFi4fwB+loOqeATblT8RSlTAkAqBJ50fWxo9q9YWU2uhrJWEIdzb2+kOrKUpvnBZgAaW5avaCrxpAOUsCaFhqXZ26wrLmrKncXvZuekLblk1jOGSli1TSp03pRzD2GxCauX6OemZi78qRNM1y2UDckuCerFjSHZISWdAcWDk+mvlrE5pdRWdYhUspqpbtQBJIrT5QQGc6uYm4/Bq7tNapFEBLGpNTvTSLiJeZOh00BFNS0DnEByoWDJfcb6PCR1NuEBeh5rugwCSoaqdhXRmMP9lYBQOZJD0Yq8XoHP+Yyb2oSyWCq7Ag8rerw/hgpKKIWo/7SA2tYrqTlt4HfBx2itYSolSmFy2Ubbxxg5i5hplK/3FqAWem8d45EwoymUydeMP4JBf0jaMMtCfmRLBA3KzzIAPkNxEo+50/PgCPAwcO6qpTupTuOgS2p1PhvAp8hJf8AtpDahgfSwjpeEmkDIoZQHMxRAp/tqr0rSEJ3ZayT/elEFq58ra2UARAi7eZG5FJq0p4UmtL+xHKJZU7M/UDye8PSfhvNVWIkgFjRZJ/8WeMw3YYzkd+gpAvUHyV+TaL+JBdTWjiTgZiQ5cO7tW3To8dzMSPnKGTYAVqN60MNJ7MCGaYK2zgjd2FdzRm1jhfZctisrCibJc13OY5SdTYV3geLFmTFO9lmtQeZ9m8NJmpISXqLl/fnCX9Bmbu1BR/aeFXrQ+nSGP8A2/MCMyiEk2B2e5Ong/hGk4dWa0UDhUqHzkk2fRtipmJ9vErHpShWUioHzDUHe3pHOK7OnSwNXH6VP6COZfZM+aMwQphTMrhF9Cq7B7Ro7V5t2BrXKOVSi5AYMfLq9oKhhdVBXr15cotyPh+WllKqupYlIA2JSS59uIYm4FRFEoAHN/Gjn0icvaIdANpnk1tMW7n3eOl4ZNxT0B9Y9LOwFAHSwsOHK3iAQawNXYaSnMQBr89G/wDqftA/qY/AB5vuWqpTDYXP4h2RhyRmyhKAKvcnQb++VGZ2GloPzkB7sdLfpIb7QObjULUEIqSWzG5sKaN0GkV37uBkCxGBzgLSr+4qpDgCvPf+doEsznGZ2FBdQpsQ4irh+yQAAokruwIHM30t62g5ZJYl2qwLts7sDy+8TesuFkBOlImEhJUA4d10tsKk6CmsNSpCcpcsR+pQT60NHgcmeFLL0G7cQ34Satt9IHjcQkn+2vh0zs/oCBAe54qjHOHKiCmYpSgf2JtQ1cAC/WFRgQAaE11Br5X18xFKXhpyQ99bF25co5nLLVIHJTjncH7Q8Z5wFMnjBo9p/iMhj+nWasmuyj+YyK7/AFGwJy0pFcrnQgFvV38Y2cxNrmjgjwtBJEvLU7aV82LvGp8zQJA3INa8vXxgXbomZJqplA7VFP58IOiQhyaNQXp5GAIUctCdKmh1o3l5RzL4QeenMVr71gNBoYzAVIpoAQQHswI90hnAzhmzBTHfV7N1c3FdaROGECv1EWcXpr+G/EV1y5YTcvXK7O2juaGnO+sJOqoDO/6xQoMoy1GjqNH3fnHUhBXdLJPVmPIV0if3xHEK/wCksKezD3ZuDmTahKUgal2fYACpAr94nNKKt4BL0NL7JQ7lRGxSAVAmlqVFfKGU4KSglC1rUEm7sddMoL8vxDsvs9LgrmFYrRIapL7+FK3jtEiSVlIlKFHLAgJu1C1HDD72jn8RzVK3+epqbRNRJl6AqAq6q09HpFQY2QU8KUuKKAS9edCbc42ez0DN3iRmGgJGwYB3UX6xzLnS5VAkSwatlcvo7a6tEZNSxkysk4vs9S1EJcC7BNLAC1h9I5/9n5ksQEGzlRJ65QWfk+kV5faTkkTEnRk3FBVjYl/BukcKxdP20cu4avvfrFfE1ViIaZPwvwahPzLUprgDK/kSY3J7Aw4d+9Uf97fRI9TDmHxpV8pSRV6MqmwOkdoxFav5H/yHDG3a3Vs1MAvsCQU/rd3qsktZho3h4xPxnw0krPdzChNwk8bafM4c20i0rELSTlUCFBtPxT0MJzsW91keFPFjU84EJ6q6gyiHM+Hlh8i0La4Dg/8ASRfkIRVKWklLgHavla8elTM/+TMB1BDbjUdGgWNyTCM4drLBZQ5bEdY6Y60k6lkbPUhyMfNABBt7pBZ/bk+odTO5bfq30OsVpeAlCWtKg6VAcQ+ahtYjUWH3hPEhBRQAcun8RSM4SfumtE/+snKYcR1FdPEwucVNBHzA9fG0VkAJIHJz5Dy28TEzFzAVuKRaLT6BBo7SWC599fescqxywXsR6eELLDxrLFlFAoq9k4BU7MtS8ktHzK1/2pG/0eK2AkSEEqlhSi11F6UcskAatX7xpcgqyyZSFZEUNWBrxFRo5PXlDS+zQrjUtxYhAADAkMVWABDNfzjgnO7t0u31+JsknGdrLUogHKNWo/Vr+L/WOsOZgzEA5yGCXsHuWsSw9YfxM+Sh1JSCoXP0rf6RH7Q7bWaJUwNWH8Q8LmqjHHqH4hU4KYVuVIzG4cmg5gffSH8JhkYYZlsZirAPwjrob2qIhIVPJzAEFme1Dfz3gs3FqADmrMTW7Aa10h5acpeW/kZlpXaeYHK6a1o5Pi/1hHGYpTAMk2Ys9dnMRBjVgu/hcQzPxilhyGHT7xo6Gx4Ajn/iU793oI1GhNTuf+78xkdFLsMPykBQANCNXv0DH7QYh0kVND1O9ARHGEY/KKtvQHoxeConZlUAcVLAP5gHMH+0csuRGTESRRgWPp0ekZJXQjTeD9pSuIWrpTlTNSrwooV/yD1joXmVjIeTiizFKS2pvvfeKOCkJnEuhSRosKIbkHDe7wl2YEFRSoJoHZVXL61YAVo0Mz+3FpdICCUnRNALACvXyEQnbe2CyHcVZPZcoAk1Nqn7Bn84ZlzglCnfICAhKAwWXAL6AMettKRKkYgzASUtQ3cMW3Uk0eDJSAAkJSzOoOTmItma6anZnPWOWML992BJPkfnJB+UqYFgbCj2DDKGAdz1vAk5yCcygHu6g+4SkA5hufUQrLxYlEJISoVdIDAOGbhYno/hv1ie30kFwKANQC36UgA+vnaN4a6IDSHk4JOUFS7ak+GtKQE4sOUmYSrqSKVc6E289ojpx4PzsAAwDkVofkchXpBh27kGVKE0BAJTUA/MQol9786PB8CV9zUUFYxBVxZgq1x7AtZo6lKDsOLNQVDOCDV7jKDzrEqVjwojO1dHpsHBdgSdNnaOpmJVmLGhABANANg3D6QfCoKxkpZlJLgDZyBub710GukMScYSGyHhH6TRh0dvp0iUe1ACQUuLOok22panI1MBn1Z3SCHBoUkBxSj/ADDqIyi3yZPuVp2IBD1HJSqP1Nm5HbrCymFGDUdnN2LO0DwikqQvjBUkJZ6UdiSlqswFKueUJlSMzsSXuCw1tuLAdIo4YyGTGinVqaany35V8YHKnZX4b7a+/bQNWMBFcz9bdPIbwOXMdwX8T6giBswKMTJr0BB32bmDbrY6wpjJIf58gJarhI6kW6NHXeMaiumh/nwjamIJNQQ3+dj71gxW12AlzMXt0fz3hSpO5J9TDOLw2Tmg/KdulYY7ElJEzMSKVD9Q/upjq3JR3IYaw3w2yQpZ4jZIp5n8RQl9iyZYzrr/AKRQeZYnxaOcT2okcRmPyT1tmNfGmsed7Sxi1LLqLOWuzPHOlqavWkY9HjPidCAyQ9LUYfgeFYizcdNmF6tcA8KfAawnhZD1MPgn37vFI6UIcIIAYY6nqAaF9+VvKNy5LMAA/vX3eG3DsK9OX8xqXLJvR9Wp7cQ28UFma99r+cKrmApu5ezaEVr1FufKC4lLG1BvaC4CU70Jb6nSGulZjnDdlAsVUo7fSKf9ICWKRQVGx0DCCYQVK2cJ0t7rfpDGHYqayUir7n1ZvtaOOc5SYuWxEYeT/wAv35xkcFCdx5xkGpdwgJcgAnJRTOQczs9WBDHTXSGZqF6ZVNUO4I5U8+UZGQZuqNJ1k4WpahlUjM5d2spj+qo8IVMpXcnP8x+VJ0GpY2/gRkZGhPNGi7QsmQKKzEUalSTq5fUw9JKU1Ac7mpflzjIyLzt4GZtbqfic7XbyMcpwxoyjS5Dg+YjIyIuTjhCoybOCQdepJPvn9ISmgHX6fXp94yMjogjHJm8/Knk1+kaM46v79mMjIpQQwm128Km/vSCS5qRZ/dKHSMjISSNRtBqaOr0As5qG13q1IJMxKkkmWUg2JB1ZiUuHB6W0oIyMhaALTpS8vzZgdA1Og0NfWDyMV3abhRZiDYB3aoqX+8ajIZLdhj9Drv0qYFxXSo6Aa33goU1yOX4r4xkZEms0IbLKDh/f0gJoakl6bGNRkKuaGG8LicqhYF35Hw/xG+1MLLUnvElMtR2+VXIj7t15ZGQEqkmuoOpKw5SogZQlRNzR+VbeEAVhFJVxgh99fHWMjI6HJqVdzDclNIYFAX6dT94yMibCbkJYgvU7b6esPf102Ui+gyuDyLPvV6nflGRkK1bSYkuUTFy1HioAas9KAm27RW7O7PSmUFKWxXcVfQCwNKvprG4yBq8JGfNHWImiWhTMWFKC7s+Xx9X5xNmYkgVJKtetXp6OYyMjacE8MIt3q9/flGRkZHZ4MRbP/9k="/>
          <p:cNvSpPr>
            <a:spLocks noChangeAspect="1" noChangeArrowheads="1"/>
          </p:cNvSpPr>
          <p:nvPr/>
        </p:nvSpPr>
        <p:spPr bwMode="auto">
          <a:xfrm>
            <a:off x="74613" y="-617538"/>
            <a:ext cx="1924050" cy="12954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374" name="AutoShape 14" descr="data:image/jpg;base64,/9j/4AAQSkZJRgABAQAAAQABAAD/2wCEAAkGBhMSERUTExMWFRUWGB0aGBgYGBoYGRoaGhoaGBsaGBcYGyYeFxknGRoYHy8gIycpLCwsGB4xNTAqNSYsLCoBCQoKDgwOGg8PGi0kHyUsLCwsLSwsLCwsLCwsLCwsLCwsLCwsLCwsLCwsKSwsLCwsLCwsLCwsLCwsLCwsLCwsLP/AABEIALgBEgMBIgACEQEDEQH/xAAbAAADAAMBAQAAAAAAAAAAAAADBAUAAQIGB//EAD8QAAECBAQDBgUDAwIFBQEAAAECEQADITEEEkFRImFxBROBkaHwBjKxwdFCUuEUI/FichVTkqKyBxZjgsIz/8QAGQEAAwEBAQAAAAAAAAAAAAAAAQIDAAQF/8QALxEAAgIBAwIDBwMFAAAAAAAAAAECESEDEjFBURMiYQQycZHR4fCBwfEUQlKhsf/aAAwDAQACEQMRAD8A+U4s5XBILMzG4IBBHUVg6FZZZzUCqcjXWmje6tMM8vUXit2YsZnUtYAqnIQ4UTfidgOQjk1FUSbMmy8oTkKVjqlwRdwDZg7mOVYzgyBWYAvYi4FgaOLa2HhVxfbqmyLJWCCkKcFQ00oA3IEbnSHPIpQObka9RZ4jpty95Ai75CS5vGA9FFiTbl61jhQGYA9HLsDuw1A5npCyCTr5/n3aOkTD3mZtTfiDnQ7x0bSlFmcvWWGDjKWIqGpzrpppzn46aWq4cCgDbj6fXSGcRilKSEKolJzEBkh1XJ5kAD/MLY6Y4FLaX+nu8TgqaAsYF/6rM1q0/wAVh/CTuEgMGIOYs9aEChpR4RQASHDJe2h13FxSGZCytZAatmcAaOwZvCGmlQJI7nTVKKQKlmqXoNuTN5eTWCmd2CokLoSzuB9waJr60aFaguWLnXmXFvfjB+0OxFdx/UDMUlgSE8LDX3u5Z2iTp1F9RWuh0MSFgkmiqipcVYjYUerGJnacwMgj9rEMBVz5w18OSyrOKEJSVqBvlA4inYih9dDC3aYokFiw66s9DyhoRUZ0FKmG+HFgzkhRUEliSkOQAoEqANKBz4eMOdhYpPe5SPmKBmO6V98A4BIKsuVhWrViT2fN7qYkk0qC3MNrT8xQwUkAMbEi9P0kPU0IzHnSNqRtv1SBJ0en7SxaRLSVJUFFOVDpLqPFLJUZiSCQxDJy/MOceVxGJGYv7bQbdIJPxa08IUFLBLqLKYZjrqSXV5eCgwmZTlzvQDyADDwES0tJQWRVGuTk4pLO5N3Yaf7lUgcuQpVXYCgFHpzLOW5Q+rBqB+Uu1ugD0NgxgEk5QoZi7AgNcWanh5RdSVeUZPGDheGcOFKLUzPsOlK0blCykkHu1FSSDcKdPlv4xQmJCACXINFCoruxsXarfaFMZNoHZ3LW9duUGMmwoYwfaSZSWSHUDRgXO5KhVr7GvKKHZiShPfukqUXJINC54QXrpW/FyeJXZ/aKEJIyhzdR2rrdO1IcONSbKcFnTUWGm+0S1YNtqvuLJPgtd8meSFJcqAZRARkJJrmQApQayXAryS68zC92AETc3MihIqK0O5/VpCHf7310HSgoGYeEFmYtRpyawPkT0vyjl8NxdLgltleBaepbucqtwHT5E/xARibUI6gn6UgyZb3De9o1PSSH0J86e/Mx0quCiAz1mZQBksA5u3IadTHM7sxDOklJ8xDItsPq1HjpROVzqaUpdqeUMpNYWB0S1Omhv6RtCXNY6mjXX3X6wJ46FwOGAH8becMCcCkZgCnrry8/pCQ2r7+pjaTVzAasw7/RSf8Ameaa+PHGQv3g3Hn/ADG4XbLubJNN2MOyxk029ekbCAlaf1upnAOU8SDSxJZw1DUVrDKHWc6khdKiu2uQi0NKWBZM1MmpIBSrKWsAEgV96mFCq/o38+EFw2AUtTISsmrhKSptrV9POABPhASSwgRwdyU3PKB4RX9wcyxBsX3bSCMyesLFNYZFGXZ+CUBm+ZJLF65eEEJJq1CQCQaJOxAUnKC2CQx2JbycsdLRZkTHYvmQsAECpAZyAGopy4IsWoXIhftXsxKUBQVm4uJ05coIcZg5AJ8ncVIjnhNNpPkTcmyEZSxdxWpNvMXtpDXZ01lO5LJ28dNPxGhJToc2jMSz7qYMPGOk4chwk6HY0yl7NodjpeOiWUNhlfEKl/0yQU8V8zE1FKNpp4Qx2F2ikyVSmqc2dSgFJKFD5Qi6S7kLDEPYgkEuBS6CsCaoDKTlypSEmoc56UA0uK7Gb/Uf005RQFJC6KzZVshR/aGCjRxxaDrHCkpJx68icktlS1LAGikkkgumoLaVGvlDuNwWUhIqMoOejEqSH+Yjdnf+G/iXAIkGVMlTDMlzEOF5UB1A8Qyh2ABSGOoUNIl4acZj531YmvNqmnhtHTF70pobkzC4NAIUVpDGlj6AgwbKpaVnMRrZgXIcJDukM5etxQOTC6gwLu5JZNOVzrGYTFMjKpyM3FvanQXhmm8maOpaTYJBY/pcnfXbrtF3sydL7paZiSVJOajgMSBmIJAcOzMNNxHPYVVZXISR+1JDhynM5AbW9GesG7ZwqjMT3IQVS2408JVpx5nBPOlmZi0c8ppy2i9aB4tBy8JUzUfozhJciwvaJ+LSFLQS16qrQEtXSjPbUaM1HDTwgzBiJZSscITkNS1WyhqAvqzeMIzJJW7JUlKlHKVAh6jhSDZnLkmFg6f7ipUcTJCytmUpWYpCUjMVHVgOR+sbl9hESyqZmExjwqSwSkUBd3Lq4bVIZ7mG+zEpQnNXODUuXfMQQXNEs2z6uwiwjHBSV94ConMoilVKDIKtwOhLh+cTnqyi6j+fY0m1hHm8R2XLATmSyiHLVYUPJzXnvyiVOwIFieX8x6LHF1lqAXABav8Ah/KFFyKb/Wn0/iLaepJLLCm0RkTFooRm538tY7TjEvciKWRKDpp+Sx3jeIwqVO4BLgB7B25E3fzim9PlDWLy5wLF39eloItQIfML7/aFpnZpSo5FM3kdb+HO0cLxi240eI/No21N4NQ8Aw6dNOkDJYDQD8kmut/pCqcegC6huAftoI5X2hL5vQvT81gqDCkaUxt6e60jgyRbzgK8WkfKHPP8awxhsGopJJYmw/PMxXjLCaUnKx3Hu0cGZApiiDeOH3h0ghise2/EagXfJ2jcGjDk7BCWU5lcWdJynVCmKVggsdQQ4anNrAxa0Sikbku5SQ4INQQ70uNNIiT5pQUEqdUsgpILgC7MbMqrczBU40qLkVNT9fYjmlBzSvJF5KEicpEtRRKSos2coBKc3DRya5lCraDnCeOHEB3YlsgAAOHb9Re5N31jcuetQyhRA+bU/KCUmmmZujxmLzZhmIJCQKF6Xqd/pGjGpZDHkAtJAqfCFVpihkCiH39++sAxgEUTyW5PW/CUlCpKCScwmKTZLMyS5KhUVAZydm1a+JJqu7KULTRXCUpyKAA/WUry1S9GiH8MoKgUurKSQyQHJI0J4dNXs4FIpTMIoBSFKdBoACkmoNyAADpQeMeZOKjrbm+GczXmPPzsSFf/ANC6rBSUgHoqwWLVvzNoP2aZRU1VFjVPALaOFH0EScYkg6+cNdgIBnywpiC4LhwzG413j0p4g2Waweo7AnsE5SZaf1ZCxIFuMh1EgEbWITpHppnwrLxKUkzqqDBTSyQ7UIygsNXYFqax5r4elsCk/pK0AlwzGju2i1U6Ren4rOlKZnEEPlypCTU1ZqJYb/WPF1ptalxdEW6Z4nFYIpWuVMAZCq92rhLUzBCqO2xT0idLYKsyU73/AG+bmPTfEgWlLmoslVP2gkOKkDc6q6R5VOIKFLSyVABy7itjlUCFJPQ11ePW0J74WXi7RmKQ60kGlPAe3eKGAOculCimxZ62LP4QsmegUW4STR+MgMHDjKWf73hzDdrIQciCyaAFSXJ8EkEdHNoaadUB30KmGGUPlIJFK1SQxBO36vSGMFLQTmmqboDmJIow+Zy4IZjtE6XiytQTQuQAagOW0qaPuI9t2N8OJlspQRMWFBgpyHo5ASksL1vuY8/X1I6fvPLExHkiY/s1AQszU5pj2UknLolGawLuCzEvyERk5ZKlSy4lHU1IO4Ox02Ozx7n4p7LmPKdL94ojKkAAZEqWAC7j5fEPVxHj+0cIkSJ4WglaGCeIFjmD5mJU/W9OUPo6kJww7v8Agy9RHBJIbOCM4e1wklLjZyPQxUkYevXUh3ZxpUcQ531aJUjATBKVNlTVZZZCasrcHJV6fflBp2PmSgSRLXLOXMtAU6Qs3qpnNbbw2pHc/Lz+fYaSsojDpEtyGBGYmoFSWIJowDD86TpWUDMw46gGzOW2I1LxU7YRklqSNQEirBQVTkyXP0gHchKMzHKAKh7AC+wbblcmvPCVxvuyaJqkqrRwAN9eT1EZLSmmZw21dQ9vvtHcxiKUHsVL8jT6xi1OQEhJof0uWvrpS7ekdGaHoUnTP0v50apNrAcRhNczx8Cx8daw1jUhIc0O5/FhCWOWZZKbqDXsLfUx0QS6DI6SNcjnmzed4Di52WgYq2AF/rDSOzphBJnAMWICTqHcWG/lCYwwReqnFYeLVhB4eQxzK4j9PsTBUEkszcvdoBMXS5v7eGcKokhrit/L3yh5cWY5kYITcwcApSVXAeoAA/ceUJYns9SVhLguzaXpV7RXwmDQqZkWGcNmJy5a3fTZzbnYpdpoKJg4ioAAgkVYEt1tAhN7qQBT/hc39h9PzGReTPlkA5hWvzJHppGQvjy7A3C2PmBgA4CS6QQXTU0c2GpFesJ4HLmymr/KCaV0NPSgeGsYAEgsk8X1HV/EbXrBD2eClw5YA7UYKpWrv5VroFJKNE06WRzAYTvFKZSB3absGJUpgQ7ZzR3Z2e8b7TwqgJRIDMoAgBLihBpcbE84XweLS6lCmYh0poKF60FH0Gog2L7QRwpJzFB4QHJq1HJqL3sSYj5t6/On1NFPcLS5LZnFRY0P+YVxT6tD2FCs5JygMeG5pZyNeQaFcWkPq+/v3SLJ5Lnr/wD02SFJxCXU/CpISAf3AnMUkIJ4Q7atZ4vj4dUQlkZ2LElYcAXBUKA8mekeN+B5604rKgElaClgzvQ0zFt4+nT0oylU9lHKyUBylyCalJGYuRuBHje13HWu8OiE8SyfE+15OVagLBSgOjmF8FiDLWlYJGU3F2o7eDxU+KU/3llgHOYABhxAKoNKm0RBaPc03ugi/Q+i4XstSJ2IkqWkhITPzFzmTlqE81JLVcDyIuy5EtRULsFXYuNCCl6VFTowaIMvGpTLw+MlozSzJMnEJBszAmgoxKfAJ3ePRf1aZkpJRkBPDQuSXDUIYJNxyUPHwtaMm7f41h/8Oaa6nk/i+Y6kJAQKBRCaCppQaslNv5jy+EkZ8/Phf6t4xV+JsSVTVrJsSBVwyWSCDqMqfF4RkyiFBFQ5cnkA7nyHnHq6EdumkXjhA8bggUv+31AIB8axpElQOZI4XbcP/iHpslCS+ZRbwFdXv4QuuaByFWoDU0sfYiylapATKPw5KzT0PZPFS4NCOthtH0PBTqpZZYByGrX7ci+rR857PxCuAlkqKgyjXl8o00+9Yodp9slMwpTOKBLWXCWq1Ac2pc2YiPL9r0HrTpCzjuPpOPwhmIUlBGbhIfiUFpOZKrEZQQHYANmG8eN7YIxGLl4dUvuqZpr/ADZkhRyFVykC1WOd7ERY+GO1u8w6lmYUseJSkPnDUcJ+YsQKba1iL2h8Ry5vaCplAjuWzMHASkrKhTiPCwOr3oI4vZYT05SjzSf6MWKeTO2CJY7vhSVAfKQWB3y/McpBDAPzrEVCQJJllDpzMpks75srqJF3ZuUWcHmQsTFozd+P7ctJC52RT2lAMp7m1w0TO0u9TMZKDLzkBpoAqCCMwA4S+1DuQ8d2m/7f1/X7FEsUTpSp0kJEyWVS0kMpLEsDXhN6i/LYw0vtiSspShQRUKIIYUHCA7UzVZtIpT8QU5UBLKyhg+Zks1ACCSwepA3pE2fJCwEKHNy2dgW4mDB7ADYxVSU/NJfL6A5OU4Nc0ZiyU6JJBUa+TVNK6k7RqXN7sOVHfNdz9/YaNYjsfIT3S1yuQLp5OlVvPW0IYjDF/wC5Mz7MMqedQfFopHz9cB5OZk1WIU6TkRbmd/8AMbRIEsFDfPVzUkXY8x99I7lSago4nuKNahB36PHU6qQc1Xd9QQ4Y7bNFX2XARbBLZSmOxO1H8YXxy9dTXnv78I3hFDiGurD1hdUxKnd73DaDaKKPmsIuv5RFTsRYALozVBJdsoFKbkk2rbrE+axA6NDeEUwBHvQ9aP5w2pmNGfBbx0lIZYaqjUkObhspLkCjkBgN2Led7fS01nFEpDAuElnKX3d7Ud2i9h56UoGXNnVp+koc0bYEC12q5EeZny/7jf6m8qRP2eLTyBKj13/BMP8AqmSAdQcrg6gusV8I1C4np1SCd2Ff+6Mjn2an+T/0DZLuRVSipNQoJAqSKcns1PpDcidNUkpQ7GlUgCurqfyH8wurErLVHOu3KK2HAUkPUkAbl7Wbn6axbUlSyib4Ix7PmLSVgu70AZ2JBbexprA8NhJhohCsxBYZSHbUUrHpDIIkplqVmQmhy5aAGpBDHNUjx5wticSpAAlpKkAvlylSklyBUOw09K2gR1pPCoaMmxQYbKASCDroxux5s8KTi53iqlCyFZkpUEAj+5wHUsAzhipw7gDyjtXY00oBMyWkEC6SlALAtmULuQXpfaDvV22O2TeycUZc1EwEjKoVFxXTpfwj6onDAuTOUXGgQxBAUD/cSoFNSL7u94+WYjDtQKSogscr6a1A+8e97C7VQqUgzColKQkhwCCGDs1E0tz6xxe3RbSmieom8nmPjnDKRNDhTd2nKVZHIFAf7aQD1at48oDTxj6L/wCo5EyVJWHISSHJeimvU1dOgALx86a4jt9jlu0kUj7pS7F7eXhioABSFhloL5TQpsDsSPGLPZHxKuTLOVigEFHJSTwlyHJAIGlk7R5mVhis/d7c4d75LBrAsBsBV/R4pqacJcr4hopz5wylRDqZy9hXV+h9YDgcSCrvFE1egY825UH0gU6Y6AlTgKs3Mkj8QTDSO7QEvUu5ANHrTyhUqiBoDisQgq/aSrxpygM8gjyjqVK71XDVnLkgOwc35CA4kAD36w9VgyC4PEFMxL1Yu2jAuHA6Q2e0Qlaj3YBckUIqdeIvuYmyJNFK8PzV6XguGK1MkF+rEDo9IEoq7Go9x8IYozJWJC5oQpWUJWurAhQGUksCCXjyna8rup2REwTMmQZmoeGgIZsoYeRgy8b3SWKiVGjk5aaMLIHRucJYUha1E3ILk2Jrlps5HkIhpabjKU3wxUstnt/hv4ww8pJWJc9c1Sj3uIKCpeY0YEBSQmhLE/cwh8U/EJmgIRKWiU+YzZqSlU0iygSKBjvY6O0NfCHxX/TmXLXLkzAAafMtJcl0qtYqp4E1i92t8XpmLBKmTs1C7u72DVy66x5k4+Fr2tO/W/l0+yNdZPK9l4kzErTKw6VqABmTZqnlpsMxuVEqsK3AbWEcSlac5zoUp83yFBrwskhRpajax32ymWrELVLdPefKUnIM1HYFwxrwnUi1oSxuKmSxlUQSzKC018wa9WEd2nF3a69+f3/Y1ZwCkYvvHUs5atQFajcsCWe1mMDnFgCpK9qhNLaC3lHfZc0cZmXYAFnYVoNtPvDE7FJWlQyk2rQUF6NXTyjpeJGMws0Wvo3maDxF4UxSVIVRiSXKeoq2272jDNSgruVCwAFOZL8NX8okTsQ4IDh71d+v4h4QbYUEROTmZ71fQnbpAUJ4Rzf6CC4VlFu7drnVuZtDE3FsmjDkB63psw+8WeDWKokKCVBhof4+kGlpOUuGysPNyG3gKcWfmIuatT7Ryqc9Ljx8IzVmyUDNZ36fcDeEUl5hPNyen8tG04jKGq/OredjAgsAbk+lo0Y0axk9o8oyE++OjeUZB2oI8shJADGlbw9IxLgJKgkC7By70c7VsImS0KcU/EMSEuGIag5W5xCUVQjRblTKAhOZKXKgCQRzSDR/OO8FxKBclQrRgAHZTmoNraEvVomywmjhmve3PlBEY8Bwl2SGBzKDBTg2vRwzfWOfZigJDmMmSlACWhisAkqWVlv2qALCqXGu/Kbi8cXLkB7h2cgEVfkTyrs0Tf68qXVxoDrtDkyQJ6HTSYBaldGPlQxVaShzwM0ZgdaVuNmfX6U2il2fjJks59dtPWpidIdCGsTQe9KuYbkTktlUW0NLnU1jTymZ8F/4km5pC1KLhQTlASWALEMp6VajcuUeJkSM1T8uvlYc4p4srShKTZKTcnKt6A5f3AML6awoAWD0atKMHYfcwuhDw40mGPByFlTAMlAsB99TBJc9KilIS+bVvXyjgoKgWBJIYMH6+FvOHsNICc1agDyB9biLSaSDdAsXNCC9yWYXs7ejdI4TiSuUdCAQev8Ag/WDTJOcn9IoHuSzig09+PEvDAFeoLFtr+d4XCXqAWwKmSk6OH53H1geKqK2zexGlAZGHh1cwzNHeITlFSSTYWax86Q/WwoCTmQEJuxHi5Lnw1gikCQlhxEi4o/ibJcWarPtFDA4IJS6wEi51Udgzs1oOmTLHFlluajvKkDT3b6RJ6maQGyEqqU8ufvSGXH7QHGX6MSdKx6EY9CEqK5UsLAoSkEu3MODEWZOks7Ec0mtmtBWo5cxMmEkEZSpIdUogqpUJYMW1YhjQ3MWJJTMTnQcoIrZv8avcMdI8/PmiWoTEElZAq5yqSQxe3Sp8NYzDYiYl5iEvm+ZBLu2oZyOpFt4nqaLllP87fQAz2msBkhRpxVBHJwXq3QQriOMFg6jaoS6nAIIJc76XEO4oCah0pyzEMSlXzNYjmkh6ilrWhUJSVgEcCqh2/kcnhoPHqhjnBqfgy5SBdR52AAoYDOCpaiDqaVq3QEsL3jc7H5VEDMkClFOKcm9vHCD3isjAVNSrxcf4iqu76CpUEWkZeZv/PP8wovDBqkPdg/49IoKkpAsSQbuyelany84BNLOqgH+kC/UivpBiw2JS5Bdtdh99oKtAIDkB+fPTaBqxTslIAej0ev0EbxSRWuwbkKPD5vJrAmtA7dXgwSQGo710YAb0hV4YagZ7OfpWGYWCAua9W36xoWHR6c6fiBzp9aaR2qhc6M/lWGAFAjIMSjaNQlhsxPmz66e/pDMpVE8NPb+dYVDDQe/bw1JnkM2w9ISQBhASakFtat79YJNlJMtQ13B5XYs9ief1InEq1APgG38YMkKVYgkHe3hY31jm3UydkRHZCgQxCq/pNR5ho5M/JMdIY6g6HURdxclksXBP6gHHjY+TwhhcAgrYkqUQRVJTzc8mc+EUWpabkMnZxiMOZ7LlnMofMgUL7jeFJ2GmD5syQmz1+lvGLaOyQPlUzWygeL1JPjBp2GmISFAhZzfLlINaXF66c4SOslhBTRNwuKCkVIIN33Hr9I6RJJJDXL5qkNyFK8jHUzCBRP9rKx0VUFnOhDdIIrs5SmCVNzoTW7kHZ426KfYPAaRPQkKynkVG/QaCnKBoxKlKoHQAQ7sHazm+hgkvDUSkS6C6iAdr8zAps4qPDwgU2+303hIpXYr7hTLA/a9mcl/Pn58oEtZSCosOppXbnAlYoChV1/naNTZqAHQA7i4o+rw9OwnMqR8oKWHOkOYeQBQBuQsPKxrG5kgqyuSlxW5/wCncc3bnGpikBwFgltS3qaa7wJO8ILaQSfPCRUPtb6e78olrxKip/G2pf0jaUEmt6eTf4MZNlEK57DzsOhisIqItAxNJ4lKJrQHr5PT/MBxYcW6A3Y0GkdLmMWhTEzaMGfWLUFIZlMeFJY7FjQg/qs4oYAqSoF89ep+zwvJJTURvMVGp84NBK+DxjhIWoy1CiFgUbbpuOh67UMxyg8QqxaopYu5OviYUlZUjMxXvWnVoOnHpJFAC7gkJo3MJcabxLbTwFGTcJmqt0k/qHED1a/nprB5icktkChushydv9sdS8gTXhrYOQRt8zM9zzjhZQ3Aog9eHyLekB80Z0ITZpA/ceenn7rHJXqrXRy7edBDM2UkFpgI/wBSKjxH+PGEe0EgqOWg60bRvp+ItGmA0MTfKADuKeojlyxevPy9IzOG06QaTLcs/vrB4MBAAILPyNoYxsxiw+VgKWjqbgykMW8/obNAp7BR5QLtmB4eQ63Zxc9f8xytVfeusHUjKMuqqnkPf3gKZgN9LfiDd5McuBR43HXdJ3HnGQdyMFRITuByr7Jggpfbl6c4nZlc4J33P8wHFhKoxrjQxTwE9k1LHUeVvCusQ8Ik5gkgCuuo2eLK8amhKa/XVy0curHohZLoUEzArwtr1oesAQlRVVwa+XNgGPlpG0draU5ger6hzBP65LuakbfjaOVJrDRKmjSsQkVUSlmY3J8MohY4/vCONSG5s4sx0u3sPBTKRMDqcVvfw2idiVorQADnf+ekV04rohkVBgSXJUpgdACTyOg68oQ7TxuVPC6d3DHwI+nIQbBdrIMvKxpS+gGj3MJYzHInMhtd+rhhAhGW/wAywNmxSXi1pPConmH+0Hl40kALKylVK/YmHh2OlKOAV11PhvA5/aAy0Hyt4Dpe/wBYupRm8IKpnK0S0EZQk8z9mLbw5g8ChQdSQAK1r1NGr1hDATCtWZdtA9Orbe9oJiO3AolCHAFSdSYWcZe7H5hDYjHs6ZEtwLtYvq4Zq0rvAUdmiqiElRD5MzkZrahri4u28SjMfc8v48YwTmDEA7cjuGMVjBRVIWj0/Z+EQJYzKsQxVlJFmAyF2dx4WFo3Mw6WIzKOhAtf9RGj8676CMiaoh3+UNdxbQ9NDdjBlT5pASVJyptmWEvazkEne8LVMGx8m53ZC2JMsCtAlyo/fUX5RKxnZ0xBqgpHvyPIxRnYueAMswJFgzf/AJJY9RaJ65s4AgzVc3J+t/YikX6hyheVJJu4AuftHcwpFA59/SD4bPLJU4U93ZV7kh/Uxx3YKiQ/vR4ZO2OjmSovt6QwibLcUY77+dukchCRVm8fbRzLQ/HlYixr0hXTBwNz1JF/rbrC6cYgFwnRq184DiV2TW0LKQ9oyinyC+5VBzAgp8iK83EKTMPloqxdjsffukDkhhQlXt47w0nOSHYMTXRvqbQaoIJWG4qOORc15FooUSAkhug4upr9o1gVk5pZKsyHYA1YUYOLivhBZc5T5k94oDQpN+ooekLKTumBg5mHTdOYNWoPk7MIArBFJzkXYj/D/XWCLmTXKyVAnclPLlSBzZYbiJLlwkEW0fnr06wchoUZySaevm2t4N2d2cua+XhQn5lm3T/UW0HpDOF7NK0iuVNzZ2FKDd3jePxSm7uWkhA2qPMC9ozm29sf4CwZ7MR+7/vSPRoyJ/dK9kfmNw+19wUdDCnZuf8AMbWFi4fwB+loOqeATblT8RSlTAkAqBJ50fWxo9q9YWU2uhrJWEIdzb2+kOrKUpvnBZgAaW5avaCrxpAOUsCaFhqXZ26wrLmrKncXvZuekLblk1jOGSli1TSp03pRzD2GxCauX6OemZi78qRNM1y2UDckuCerFjSHZISWdAcWDk+mvlrE5pdRWdYhUspqpbtQBJIrT5QQGc6uYm4/Bq7tNapFEBLGpNTvTSLiJeZOh00BFNS0DnEByoWDJfcb6PCR1NuEBeh5rugwCSoaqdhXRmMP9lYBQOZJD0Yq8XoHP+Yyb2oSyWCq7Ag8rerw/hgpKKIWo/7SA2tYrqTlt4HfBx2itYSolSmFy2Ubbxxg5i5hplK/3FqAWem8d45EwoymUydeMP4JBf0jaMMtCfmRLBA3KzzIAPkNxEo+50/PgCPAwcO6qpTupTuOgS2p1PhvAp8hJf8AtpDahgfSwjpeEmkDIoZQHMxRAp/tqr0rSEJ3ZayT/elEFq58ra2UARAi7eZG5FJq0p4UmtL+xHKJZU7M/UDye8PSfhvNVWIkgFjRZJ/8WeMw3YYzkd+gpAvUHyV+TaL+JBdTWjiTgZiQ5cO7tW3To8dzMSPnKGTYAVqN60MNJ7MCGaYK2zgjd2FdzRm1jhfZctisrCibJc13OY5SdTYV3geLFmTFO9lmtQeZ9m8NJmpISXqLl/fnCX9Bmbu1BR/aeFXrQ+nSGP8A2/MCMyiEk2B2e5Ong/hGk4dWa0UDhUqHzkk2fRtipmJ9vErHpShWUioHzDUHe3pHOK7OnSwNXH6VP6COZfZM+aMwQphTMrhF9Cq7B7Ro7V5t2BrXKOVSi5AYMfLq9oKhhdVBXr15cotyPh+WllKqupYlIA2JSS59uIYm4FRFEoAHN/Gjn0icvaIdANpnk1tMW7n3eOl4ZNxT0B9Y9LOwFAHSwsOHK3iAQawNXYaSnMQBr89G/wDqftA/qY/AB5vuWqpTDYXP4h2RhyRmyhKAKvcnQb++VGZ2GloPzkB7sdLfpIb7QObjULUEIqSWzG5sKaN0GkV37uBkCxGBzgLSr+4qpDgCvPf+doEsznGZ2FBdQpsQ4irh+yQAAokruwIHM30t62g5ZJYl2qwLts7sDy+8TesuFkBOlImEhJUA4d10tsKk6CmsNSpCcpcsR+pQT60NHgcmeFLL0G7cQ34Satt9IHjcQkn+2vh0zs/oCBAe54qjHOHKiCmYpSgf2JtQ1cAC/WFRgQAaE11Br5X18xFKXhpyQ99bF25co5nLLVIHJTjncH7Q8Z5wFMnjBo9p/iMhj+nWasmuyj+YyK7/AFGwJy0pFcrnQgFvV38Y2cxNrmjgjwtBJEvLU7aV82LvGp8zQJA3INa8vXxgXbomZJqplA7VFP58IOiQhyaNQXp5GAIUctCdKmh1o3l5RzL4QeenMVr71gNBoYzAVIpoAQQHswI90hnAzhmzBTHfV7N1c3FdaROGECv1EWcXpr+G/EV1y5YTcvXK7O2juaGnO+sJOqoDO/6xQoMoy1GjqNH3fnHUhBXdLJPVmPIV0if3xHEK/wCksKezD3ZuDmTahKUgal2fYACpAr94nNKKt4BL0NL7JQ7lRGxSAVAmlqVFfKGU4KSglC1rUEm7sddMoL8vxDsvs9LgrmFYrRIapL7+FK3jtEiSVlIlKFHLAgJu1C1HDD72jn8RzVK3+epqbRNRJl6AqAq6q09HpFQY2QU8KUuKKAS9edCbc42ez0DN3iRmGgJGwYB3UX6xzLnS5VAkSwatlcvo7a6tEZNSxkysk4vs9S1EJcC7BNLAC1h9I5/9n5ksQEGzlRJ65QWfk+kV5faTkkTEnRk3FBVjYl/BukcKxdP20cu4avvfrFfE1ViIaZPwvwahPzLUprgDK/kSY3J7Aw4d+9Uf97fRI9TDmHxpV8pSRV6MqmwOkdoxFav5H/yHDG3a3Vs1MAvsCQU/rd3qsktZho3h4xPxnw0krPdzChNwk8bafM4c20i0rELSTlUCFBtPxT0MJzsW91keFPFjU84EJ6q6gyiHM+Hlh8i0La4Dg/8ASRfkIRVKWklLgHavla8elTM/+TMB1BDbjUdGgWNyTCM4drLBZQ5bEdY6Y60k6lkbPUhyMfNABBt7pBZ/bk+odTO5bfq30OsVpeAlCWtKg6VAcQ+ahtYjUWH3hPEhBRQAcun8RSM4SfumtE/+snKYcR1FdPEwucVNBHzA9fG0VkAJIHJz5Dy28TEzFzAVuKRaLT6BBo7SWC599fescqxywXsR6eELLDxrLFlFAoq9k4BU7MtS8ktHzK1/2pG/0eK2AkSEEqlhSi11F6UcskAatX7xpcgqyyZSFZEUNWBrxFRo5PXlDS+zQrjUtxYhAADAkMVWABDNfzjgnO7t0u31+JsknGdrLUogHKNWo/Vr+L/WOsOZgzEA5yGCXsHuWsSw9YfxM+Sh1JSCoXP0rf6RH7Q7bWaJUwNWH8Q8LmqjHHqH4hU4KYVuVIzG4cmg5gffSH8JhkYYZlsZirAPwjrob2qIhIVPJzAEFme1Dfz3gs3FqADmrMTW7Aa10h5acpeW/kZlpXaeYHK6a1o5Pi/1hHGYpTAMk2Ys9dnMRBjVgu/hcQzPxilhyGHT7xo6Gx4Ajn/iU793oI1GhNTuf+78xkdFLsMPykBQANCNXv0DH7QYh0kVND1O9ARHGEY/KKtvQHoxeConZlUAcVLAP5gHMH+0csuRGTESRRgWPp0ekZJXQjTeD9pSuIWrpTlTNSrwooV/yD1joXmVjIeTiizFKS2pvvfeKOCkJnEuhSRosKIbkHDe7wl2YEFRSoJoHZVXL61YAVo0Mz+3FpdICCUnRNALACvXyEQnbe2CyHcVZPZcoAk1Nqn7Bn84ZlzglCnfICAhKAwWXAL6AMettKRKkYgzASUtQ3cMW3Uk0eDJSAAkJSzOoOTmItma6anZnPWOWML992BJPkfnJB+UqYFgbCj2DDKGAdz1vAk5yCcygHu6g+4SkA5hufUQrLxYlEJISoVdIDAOGbhYno/hv1ie30kFwKANQC36UgA+vnaN4a6IDSHk4JOUFS7ak+GtKQE4sOUmYSrqSKVc6E289ojpx4PzsAAwDkVofkchXpBh27kGVKE0BAJTUA/MQol9786PB8CV9zUUFYxBVxZgq1x7AtZo6lKDsOLNQVDOCDV7jKDzrEqVjwojO1dHpsHBdgSdNnaOpmJVmLGhABANANg3D6QfCoKxkpZlJLgDZyBub710GukMScYSGyHhH6TRh0dvp0iUe1ACQUuLOok22panI1MBn1Z3SCHBoUkBxSj/ADDqIyi3yZPuVp2IBD1HJSqP1Nm5HbrCymFGDUdnN2LO0DwikqQvjBUkJZ6UdiSlqswFKueUJlSMzsSXuCw1tuLAdIo4YyGTGinVqaany35V8YHKnZX4b7a+/bQNWMBFcz9bdPIbwOXMdwX8T6giBswKMTJr0BB32bmDbrY6wpjJIf58gJarhI6kW6NHXeMaiumh/nwjamIJNQQ3+dj71gxW12AlzMXt0fz3hSpO5J9TDOLw2Tmg/KdulYY7ElJEzMSKVD9Q/upjq3JR3IYaw3w2yQpZ4jZIp5n8RQl9iyZYzrr/AKRQeZYnxaOcT2okcRmPyT1tmNfGmsed7Sxi1LLqLOWuzPHOlqavWkY9HjPidCAyQ9LUYfgeFYizcdNmF6tcA8KfAawnhZD1MPgn37vFI6UIcIIAYY6nqAaF9+VvKNy5LMAA/vX3eG3DsK9OX8xqXLJvR9Wp7cQ28UFma99r+cKrmApu5ezaEVr1FufKC4lLG1BvaC4CU70Jb6nSGulZjnDdlAsVUo7fSKf9ICWKRQVGx0DCCYQVK2cJ0t7rfpDGHYqayUir7n1ZvtaOOc5SYuWxEYeT/wAv35xkcFCdx5xkGpdwgJcgAnJRTOQczs9WBDHTXSGZqF6ZVNUO4I5U8+UZGQZuqNJ1k4WpahlUjM5d2spj+qo8IVMpXcnP8x+VJ0GpY2/gRkZGhPNGi7QsmQKKzEUalSTq5fUw9JKU1Ac7mpflzjIyLzt4GZtbqfic7XbyMcpwxoyjS5Dg+YjIyIuTjhCoybOCQdepJPvn9ISmgHX6fXp94yMjogjHJm8/Knk1+kaM46v79mMjIpQQwm128Km/vSCS5qRZ/dKHSMjISSNRtBqaOr0As5qG13q1IJMxKkkmWUg2JB1ZiUuHB6W0oIyMhaALTpS8vzZgdA1Og0NfWDyMV3abhRZiDYB3aoqX+8ajIZLdhj9Drv0qYFxXSo6Aa33goU1yOX4r4xkZEms0IbLKDh/f0gJoakl6bGNRkKuaGG8LicqhYF35Hw/xG+1MLLUnvElMtR2+VXIj7t15ZGQEqkmuoOpKw5SogZQlRNzR+VbeEAVhFJVxgh99fHWMjI6HJqVdzDclNIYFAX6dT94yMibCbkJYgvU7b6esPf102Ui+gyuDyLPvV6nflGRkK1bSYkuUTFy1HioAas9KAm27RW7O7PSmUFKWxXcVfQCwNKvprG4yBq8JGfNHWImiWhTMWFKC7s+Xx9X5xNmYkgVJKtetXp6OYyMjacE8MIt3q9/flGRkZHZ4MRbP/9k="/>
          <p:cNvSpPr>
            <a:spLocks noChangeAspect="1" noChangeArrowheads="1"/>
          </p:cNvSpPr>
          <p:nvPr/>
        </p:nvSpPr>
        <p:spPr bwMode="auto">
          <a:xfrm>
            <a:off x="74613" y="-617538"/>
            <a:ext cx="1924050" cy="12954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pic>
        <p:nvPicPr>
          <p:cNvPr id="15378" name="Picture 18" descr="http://images.sciencedaily.com/2008/04/080428133928-larg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228600"/>
            <a:ext cx="7315200" cy="1981200"/>
          </a:xfrm>
          <a:prstGeom prst="rect">
            <a:avLst/>
          </a:prstGeom>
          <a:noFill/>
        </p:spPr>
      </p:pic>
      <p:pic>
        <p:nvPicPr>
          <p:cNvPr id="15368" name="Picture 8" descr="Wilderness Survival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33600" y="762000"/>
            <a:ext cx="4572000" cy="838201"/>
          </a:xfrm>
          <a:prstGeom prst="rect">
            <a:avLst/>
          </a:prstGeom>
          <a:noFill/>
        </p:spPr>
      </p:pic>
      <p:sp>
        <p:nvSpPr>
          <p:cNvPr id="15" name="TextBox 14"/>
          <p:cNvSpPr txBox="1"/>
          <p:nvPr/>
        </p:nvSpPr>
        <p:spPr>
          <a:xfrm>
            <a:off x="1981200" y="1676400"/>
            <a:ext cx="48768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6600"/>
                </a:solidFill>
              </a:rPr>
              <a:t>What  plants you can eat in the woods to survive</a:t>
            </a:r>
            <a:endParaRPr lang="en-US" b="1" dirty="0">
              <a:solidFill>
                <a:srgbClr val="FF6600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2209800" y="3200400"/>
            <a:ext cx="4572000" cy="203132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en-US" dirty="0" smtClean="0"/>
              <a:t>Black Mulberry </a:t>
            </a:r>
          </a:p>
          <a:p>
            <a:pPr>
              <a:buFont typeface="Wingdings" pitchFamily="2" charset="2"/>
              <a:buChar char="§"/>
            </a:pPr>
            <a:r>
              <a:rPr lang="en-US" dirty="0" smtClean="0"/>
              <a:t>Black Walnut </a:t>
            </a:r>
          </a:p>
          <a:p>
            <a:pPr>
              <a:buFont typeface="Wingdings" pitchFamily="2" charset="2"/>
              <a:buChar char="§"/>
            </a:pPr>
            <a:r>
              <a:rPr lang="en-US" dirty="0" smtClean="0"/>
              <a:t>Cattails </a:t>
            </a:r>
          </a:p>
          <a:p>
            <a:pPr>
              <a:buFont typeface="Wingdings" pitchFamily="2" charset="2"/>
              <a:buChar char="§"/>
            </a:pPr>
            <a:r>
              <a:rPr lang="en-US" dirty="0" smtClean="0"/>
              <a:t>Dandelion </a:t>
            </a:r>
          </a:p>
          <a:p>
            <a:pPr>
              <a:buFont typeface="Wingdings" pitchFamily="2" charset="2"/>
              <a:buChar char="§"/>
            </a:pPr>
            <a:r>
              <a:rPr lang="en-US" dirty="0" smtClean="0"/>
              <a:t>Hickory Tree </a:t>
            </a:r>
          </a:p>
          <a:p>
            <a:pPr>
              <a:buFont typeface="Wingdings" pitchFamily="2" charset="2"/>
              <a:buChar char="§"/>
            </a:pPr>
            <a:r>
              <a:rPr lang="en-US" dirty="0" smtClean="0"/>
              <a:t>MayApple </a:t>
            </a:r>
          </a:p>
          <a:p>
            <a:pPr>
              <a:buFont typeface="Wingdings" pitchFamily="2" charset="2"/>
              <a:buChar char="§"/>
            </a:pPr>
            <a:r>
              <a:rPr lang="en-US" dirty="0" smtClean="0"/>
              <a:t>Pecans </a:t>
            </a:r>
            <a:endParaRPr lang="en-US" dirty="0"/>
          </a:p>
        </p:txBody>
      </p:sp>
      <p:sp>
        <p:nvSpPr>
          <p:cNvPr id="17" name="Rectangle 16"/>
          <p:cNvSpPr/>
          <p:nvPr/>
        </p:nvSpPr>
        <p:spPr>
          <a:xfrm>
            <a:off x="4267200" y="3200400"/>
            <a:ext cx="32004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en-US" dirty="0" smtClean="0"/>
              <a:t>Sassafras </a:t>
            </a:r>
          </a:p>
          <a:p>
            <a:pPr>
              <a:buFont typeface="Wingdings" pitchFamily="2" charset="2"/>
              <a:buChar char="§"/>
            </a:pPr>
            <a:r>
              <a:rPr lang="en-US" dirty="0" smtClean="0"/>
              <a:t>Solomon's Sea</a:t>
            </a:r>
          </a:p>
          <a:p>
            <a:pPr>
              <a:buFont typeface="Wingdings" pitchFamily="2" charset="2"/>
              <a:buChar char="§"/>
            </a:pPr>
            <a:r>
              <a:rPr lang="en-US" dirty="0" smtClean="0"/>
              <a:t>Wild Garlic</a:t>
            </a:r>
          </a:p>
          <a:p>
            <a:pPr>
              <a:buFont typeface="Wingdings" pitchFamily="2" charset="2"/>
              <a:buChar char="§"/>
            </a:pPr>
            <a:r>
              <a:rPr lang="en-US" dirty="0" smtClean="0"/>
              <a:t>Wild Onion </a:t>
            </a:r>
          </a:p>
          <a:p>
            <a:pPr>
              <a:buFont typeface="Wingdings" pitchFamily="2" charset="2"/>
              <a:buChar char="§"/>
            </a:pPr>
            <a:r>
              <a:rPr lang="en-US" dirty="0" smtClean="0"/>
              <a:t>Wild Strawberry 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1981200" y="2514600"/>
            <a:ext cx="464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u="sng" dirty="0" smtClean="0"/>
              <a:t>List of plants that are edible</a:t>
            </a:r>
            <a:endParaRPr lang="en-US" sz="2400" u="sng" dirty="0"/>
          </a:p>
        </p:txBody>
      </p:sp>
      <p:sp>
        <p:nvSpPr>
          <p:cNvPr id="15380" name="AutoShape 20" descr="data:image/jpg;base64,/9j/4AAQSkZJRgABAQAAAQABAAD/2wBDAAkGBwgHBgkIBwgKCgkLDRYPDQwMDRsUFRAWIB0iIiAdHx8kKDQsJCYxJx8fLT0tMTU3Ojo6Iys/RD84QzQ5Ojf/2wBDAQoKCg0MDRoPDxo3JR8lNzc3Nzc3Nzc3Nzc3Nzc3Nzc3Nzc3Nzc3Nzc3Nzc3Nzc3Nzc3Nzc3Nzc3Nzc3Nzc3Nzf/wAARCACLALoDASIAAhEBAxEB/8QAHAAAAQUBAQEAAAAAAAAAAAAABQIDBAYHAQAI/8QAOxAAAgEDAwIEAwcDAwMFAQAAAQIDAAQRBRIhMUEGEyJRFGFxByMygZGhsUJS0RXB8ENy8TNigpLC4f/EABkBAAMBAQEAAAAAAAAAAAAAAAECAwAEBf/EACQRAAICAgICAgIDAAAAAAAAAAABAhEDIRIxBBNBUQUiMmFx/9oADAMBAAIRAxEAPwDT7awXYfL9G4DIwK7NpTgBowpUdR70UghIJLYyfanyvFc6xJqguRWmgaPl8gD3FOIkJtlMvJH7Ue8lWGGG760h7GF1IKAZ9qX0tdB5FfgvI7iLfbOHjHGR8qfys0bbxjvU3/ShECkO1EPUYpiTTZYwShOak8c18DWgHbXTT3rJ5Ui7WPqY8YqNrF28Z8uOJmjPQgnk0UW2NuHKIA+eSTyaaeJZsrKCCP1FQcZJFE1YKtI5RciSWR1LKD5I6D50TcvnajsMnjA6U1a6dHbl2WRst0LHJFTFAto92CT3J6fWjG2gN/RFuA0qyBrhgoGAT1JrGvtUa1TXLdbY5lRB5rZySfn+9bFHO185NpaS3IBwCienPzJ4qsXf2Py61rFxqGs6itnBK+4W9sN749i5wB+QNd2PA4Pk2czy+x0jE7oyXNwsMaM7k4VVGSx9gB1oza+CPFjqJI/DupFSOCYCP2NfRnhzwl4c8LIJNLs4xOBg3Mp3yt/8j0+gwKIXOuW0F1bwO43SkgD6DNV0kNHG2qQE0WK+XRbFprWeGYQKHiKEFSBzmiKR3EindBKSRjlTRRdRhwSXGfrTkV9FLvKt6VOCc96j6Y32PbIVpZzRxMrQZ49OSKR8BeE5KpwMAF6Jxzhmx0z0p4EntTLFGqA20Ve+GoWRJCZTOd3avG/COIfKaSSYd+i1Z3RXBBGQeOaE3+kkzLPbMQV52f4pJYnHcTcr7IgKuvI6DGaYjaVJX3SgYPpKEjA+dPtcF49hVVZT124qJkyvIyLtXpkHvUeWxqHjezKwAlVvfcBTZ1Rwcej9DUSZAIyreo45LChLQz5OJZQM9MD/ABSvJ9h4/RpEKFFGeTTp9q4tKIzXoVRA4OMDNdOMVzGKZluAgOOorBSsfxXGBxQ1r4jJIOKjnV0X8RH61inrbCYj3Z3oOe5FMS2MeSdoBNDrXXopbhowRwOecVNbU41Xc7qB1yTSuKapmcJRI1zYlhgDnpUOWyZ4/LdcqfSy+471nviT7RNSu5yujOi2DFwjJHJvKqPUSwDLnPfkAZzg5AYh+0S7s9E/0u9lg+KhhgjjmdvXLwTIc5xuxswWABO7BPFTl4y7QIS5SUS7ah41s7OYWUUkKyKMCFTgqACRxjpgduKDP46EiyMXXC5C+ruOD/vWW6lrQuTJ8TPMqMzeXeTr95syPSgUYQ9T2B569CGi1MNOgl2iJEACSklCNuPVt5z/AMz7vxlR3SlhhcUjVNT8WajGkjJHI0Ixhx0OQMY7nr2qk3/jGebUbG681sRuwI+oxVcv9akunmdridppCQ0itsUggAnavuBg55Pc07pmlvqzS3HlyLbQBd4iTDP6gpC8bd2Dnn/w3rVdnOvKrtUX2Hx8SdmeCOCfeieieM5prm0tFYZmnZ5d3Axgn/YD8qpdta6DHCly8d0sIc4aZWLSRmPbkbcDO/cR2JGCQOpLwRpeh63rjaek15ayvCRbTGZT95tJYYIGcjPGB0+eaSWGXdjR8rE3xcTd9CBnt0u5HZ965QkYBHuB7e1Fw2eai2zItvGF4UIAPyGKeDcU60jnltj4r1NK2RSwaYVkS8sI7lvMI2yDgMO/1qtauk+mHzZbVpU7NH0J+ftVxzTUwR0KuAyngg9DUsmFT/0MZ8Sj2t6LyBpgVRl/EhIzjvXDqMXYrjtzU7UtPg0ucXUNqZrZjtaMH8Gf5FD2nsWYsunKATkdP81xODj2yyafRoXSklqbil8zoOPevNGQcqa9G/o5xbN7VSfE/iCLSb5oZnwT6lz3FWea6CAgyAEHvVX8UQ6bqlqY76OKVR0J6j6UsrfTOjAkpfstFXvvHVvlozIVHYimLbxXZO6KJg7scBV5JP0qneJtM0PSwSm+V5PTsaZgIgT+MkZIHUdD7Y5zQufU4bm7t76QNa38MYaJvhy3nSk7lckg7uMgfRT70UpXTGy5oRfGKNBn8VabbXY33EUjPCz4SRcDaucE54J7Dv070O8R+MQtt5ccmBJwjKoYHpyBnB6g4rNLu6MTfBqiCFJAXZ4QDIwJ5bIz3PHscc0ys0Is5o9qB325XkhuWPHYf0j39u+X4o5/ZJ9hu4uXYpqk1pKtvMptzOAhQnOTgbScY4BPOckHjAT8F/rDi4mmhtYJn2QSTbjJIQADtjBOck4zwOOvYgTey+WIzK5U48xCTtfHTPPOBxXIWQmWRZGi2pmPOWO7IwMjGPrWdtUifHdhSw0zUiwBieBMbWklUxqi7ipy2OB1yT7H2ofJCokt1uAY0kOWYLg7c447dj260bnYaUlncabe3vwsgDzRyKx3AkqWK42YONuCTnAzTV7LLBawPc+cpJW7tQNo3hmOXKgZAIUAc8YGMgjGXFq0HlJg/TtKF7qSwmUQ23nbHlk48tcgEkfLIrR9MbTbWCWDTdKtJYY5Pu55Su4ErznzMnt74GOMEg1Rra8l+Le8BQsVTyvMt5CwA4ATGQRwRycEDpxipb61BLHvZgZSo2tGBHsxnjC8HtzXPnc1XE9r8VHx3GTy1f8AZzxLaJD5t9AzRPI4Wa3cDuOSD1Knnp0456VE0B7yDULC/gi8uKGXKTMAiAgcjzD9ehPce4pq+uZNSnEEH3uV3kM3JwPwg9yfbvkUXa5TT7W6tkhtZ7ZQomjNsztE+wrk+Yox1JOMNnvgCq4uTh+xw+f6lnfqWjY9D8YQQmCyvJhJIRh3j9Sp0B3Nk87iF+Zq6R3KsAQw2/vXyp5kFveQPiOc24UwC2VED4GRuYA89Cc5PUHrkbt4L15tQtEE8m+QoCzf3HHNZrjpHPHa2XuOXsKdEmCKGGYAAqMe/Fee7B4U5rJm4hFpwM1GkuCc/KoZlZuvFMs+48nOD0x1o2bgSZJI54nSU+kjGD3qutpMisQqxFQcA7u1E3ErSqIwQxP7VKFvJj8TfoKnPFHJthi+IejARcDpXmkA61CurryJjET1G5T8qjSXTMp2nNOjKFqyJ4l0u7u0Nxpc0SPg71lJC/UEA/xWMat4kZTLFHeWRwoYTTK7ZbGfu8elwOODjkjg1p3iPW7nStMu5lcgGM/1Y2noSDzg4z2NYV8Y93eTKrSXkkYDi5n9SxDv92VIBJI/gHHNGMUnZWTlGHF9EF70zXvmkvO0hDedKEzKRnLDcvGeQAc/tXpLo2zBYZmkWCYFlnZS2VGAFz1AAPYdhUK6nETCOHdIqM4LSIMMT3CkenjHGTg1G3yT7YwrOxAVAvUDnjA60/RzPskkiSFwg6YwrHOeeMAfXt7VD3swI/pHb+3n/wDtObpd2wh9pfJX3PT/AJ9atOkaLaGxllnVd8SkzhkcPG/IC5yMEctjkkAcE8VqsDaSKhs3Z256ZOOcCrLZaWlpYxSXFozvOrpKsshi8s43IQCRuGBk9RyB14opNGmjI0U1t5aSeVMtxbBJE8ndnecuS+SuCudpx2HSDLrfxNzPIov70PEUJVynlqWGPwADk5zkc7vfmjVCtt9DCz2Woz2cKXT2oiYqpn5ijXIJI5O48ucE4+fOKNTaw2p6UtrHaXcVjFD5ElwTGinaq+gkkKBx0OSeAMHJNWu72WK8s7hTNA0Ua4Mc24oc5JX+w/LrnJPWpkjXEdyL27jtvUiCO5AG1QTjfjGXbrhupwTk44Gg0J1Qx3ha7tYhBlQRHA+WK9CWCghSTzjgDOMUAdiQF4G0YHGO5PP61bDsRbWaR5ZLJcrCt5IAkztklsYG1QWJyc5x15oQ+npc6gsdmVlDjIjhYsQeOCcY59+meOKz2FOiNp0ixxyEQSTN/wBUdY/L75Awcg7SMnGQOtFLu4aK3kjsLG4h02UI7meMuFJXG9M9MjPc/WkQ6ZdWpaM6kIDiQHynyg4AZWwe468HIHeh93D8HcmNElt227GDSBs5UA84HByfyOOcVujaY3JsZt2UKHAGFCnA7kDvV68A68LWaNJC4G7PB4HvVCQPIPwMY1BIAPC578/PFH/DV1AkwgmID7uCDwTSSKwro+hLS8jmRRHJlW6HNPOcYIyRVO0SdUiQFgVI9Jqxx3IcABs1PkinFhBZARiu7yoGAag/FBG5YDJxyam2zliHC8fOmTsDVBGxgPMkmMnoM1N2/OokVztI7n2FL+LT/gpyTHrqOK4QCaNXA6ZHI+hquXytp8yrvLQMcKT1U+x/zROWZsAAmht4vnlklyQwI4oUdEFxK7462z6DNGjcsp5HasRu31K6t+bW7kRUZllLSMEAPrIPTGSM5zitM8Y61LpduLSdp45A4ZZosASKD+EntnIHQ9+OKzi/1G6hjs0MSRwxtIUiEgE3lE8xybcMB17DIOfbGQMjVcREmnafd6tCmmzSf6e6RyTeZgNbliFZGPQ4Y4B9iD71Pa+0/T7aZLRUinUPEY0YiQvv4zIBkgAAj8IBAHPNRY2WHetsY3nmxzbYZEQjLKR3AH15BPBANQLnUXmcC/gWeRA6ZZmGwFiePcgliCc9ecgUy0jkassiqyac0k81vcXMMcmyZ53EcpznKu+BvG5sbT3HHXLEd/aRXUWpSXkqGPEbxOVllBAA5U7MnAILAgjIwfTQKfUZbi1ig8wqsIGzMpZhgfz2GMY6GlX+pR3KuiQRfJjbJvc5zksOe5/jJGKKYOJKa6YyCd0iiCCNQqTEI4BJ5jJOVz1C4A/eoUQuLqIW9sFMSFpJAq7QDnqW7gDoT05/NiGMX12EUrB5j5UKpKRgnngZOB8gas1jEuiTYnuZY90cUrzJbB4gGGVyuAzchehHIJ6gZ3Y6VDK+HrVbgpJeNKztskmeIeVFu48wyb8Ed/bnkjFBYXeylmt5B5kbhwNqIwPbIzkDpyRzjPNEZL24vrN1+PjEDl5JbaCAJs6ElBwNpO04BHPOOM0H1FSJciHyUwCqAll5HUFvf/alpoaTi3oJRypbXS3KJElpMfKmmSy3pGceoR5bng+4zTc155ok8lZJlkKFvNjULwuOcHgDn/c8V7T9L1KaRG8tIlkgLRG4XKshznbn5Z5/3xSbzR7yB/hnmEhSMuFQsQBk9scZ6g9DkfOmvQvFnF1BzHKfJSKVsB7hAFbgEYAUBee+ck9etT9NnhjUyWtvDLGoiV49nqy3DKm/OWPIzgnA4wOKrr+dBIY5EKMpwUZeh6cg1Ot1eCIXRtpfLBIFwmfScjBGCMHIxz7n2rditItdweJRhY4V3IkhCugBIKg9WCgDqQfUO+3AFXTW4nDSwopjZsqynfgZzlcAAEnPUHGeOgoabp1idlnuLbeoTykPEh/qz6sjrkEjnmmpZ4ZNq26y9WAWXawAyMDgZ98t8/lmi2jKLTNh8IGwvrKMwxuvHqUStgH6Zq329mEf0xAj3Iyf361VPAlpodtZW0D3Nt8UU3MRLsLk85xn5/pWnRWcARVkiBA6Erg/nUHDZ1KaSB0CR49CDPvgU5sDk4HHviinwluOkaD6CkmNR3FFIDkmDwpThVP1pvA9/wBqlzAKCAe1DVkXaOvSiBIctpQyBjznGKY1SYxxs8Y6DmvXynTr5o8fdyEvGT+4/I/yKfht1uDul/CeQv8Amli70VVfyMu8dWd/qFsxS1by4x5m/YGPzwD8vz/U1lglKyb1upNzEhyoO8r09+4PTNfSuuWjNC5ToBWCeKdPFjqVwrERo7Ana2CQck+nGSOM+36imT3RPL+20BoiAuJUdgqkbVUjbkgAsenPTvTFyzysHd0ZgAvBHQcfxj/gp+WUBHSJswjB2Z2AnjqCSW6Um1vLnT7qG6tGCPHIJIyFBAZehwetOQDOrL/o3hm20i5gQajcSm6kDD1wRsF2ofYnbuI9iKB6faS31x5UbIp2liXcLwOepIGfalvFd6lK91NL5kkrZd5HyWJbGT+f8Ub8OQ+Va3MqXrRFRgOi4RnxwhbOeRu46cfnU6cI2W8fGsmRRYTsoLS02rYpLcROq+u3jKytIpyMB1ILeoZAOMdR7hkmSCGaTTrK6k8xjbM8zB0cMD6SABtPI4B6jvxgpPMb5QX1Aqq4LW8asnp4yqkk5IzgZ4A7joa7qMzS7ELRusYK7yMNjsCQeccdOO1aEmzo8nDGC0cu9QkuxCt394kf/SSR85xt53Z59Izj/wAK0W9mttQiaK3EyxOZPLPDYAycNjI4HHtT2n6Qb+0aaS+tokjwVjknWPv2DfIHkAjkZ74TLpsUBNxZ3EkyIFdH8plyQTuAJXBIxnPTAP0qlM4U1YXS/wBTsrW8nW1jWwbINvPIAyrMobIUFWZSAMcYHFQ4r64hhSCW8LtcBRI05kU24GcLuPBBU56Hr09w8kguBlpSJMnaoVQoyc9Qfn7cUp5gzbnKMSvAWPADc9AMD9v80CznaJGoxDULiJrGKRppsKsKhSWwOwUD2PYde/UxIbG8Zc+W6RsN5LDjbkDdjqRk+xpyOQK+NitG3p+8k/Dn8JzwfT+nFEEvw0CIZWWWAkXDB2Z51JIYA/h2hQo5I7Yok2tCINPsXEUL6nHzOY5WVwADnCsAwHpxzuJ74wOtS7TS7GIfEQ30hZI5GWRrdTGWUDgZbnk8frjtTbSWlvcRs0pKIXjd7eIPGqMu4KpJ65LDB56nJ6Dz6hEIoTaSs7QxEFJwEUrgKMBSAzY7EHjOS3ZlRMMS3IsxdyRvGqWcLLCu1pApJ2gZV8YY8liOTtGMZq8eBfG7W938HNcfE2QHrKDf5DsyhRvOA2TuOBgdxWeae+mpcKdcvpDDCMwC2QXGGxg4CuqqBjI4+uacvrjQ5D5Oj6jfSyzApNJeAxIqJjYEVCdx4IAO7qOlI5pugxR9IrdK4+7Ix/NNST461mngfxFcSrdW88bxwxyA24YFcKwJI5POCPy6ccVbDqef6gfzzikbp0daxthe7mBUcigDXDbj06+9IvNRZIXZRuahpvo8nLD9KVtMtDG6Lrcxvq8UkL7EZBugc9dw/wBjQ3T7hiDHJkOjbWU9QR2oldQtJGUgYoeuQcGhdzDJbXSSMS2/Advc9j+n8VBTp7OfG60wi6CYHjqKyz7UPDJnhN3br64zn5kVqVvKF6mh2vWY1G2eHIVW/Ee+PlXSg7Wj5ffCjHGT1BHI+tdhKtcLvYBCed3P61qPiL7M2uJfN0weVwWckHafb86zzUdBv9MufIvIGRs4DAZDfQ09kZRJVxP5soMaSRlt0inytqYZhtJUsw2kgfngc0u1vmhkuPit0gcEuu47GdcgHjHQEfn9aix6feT2ayNITEW2gepwqgNknGdoAUnHtyB3p/VdMGnR7W+KhZlZWEse0BgR6OGPUDJz3wPnWceSNhzenIprsk3uosI0cSnqNyMAUXGcBR7cnjtmgMkiSTLhfSTyCcfv2rlwJFjjYsGjcZDAcZ7j6j/nBpNmoaUZyMcjAyc/TvSRhxOjyPJeb4LBHcmOUrAlgdsKg+ed6wAdArk9TnkYxn5VBS486J1R7hnKtJOgZUUgcnA7c88DnPQUq5lXKSs1rtWPYwt1KeaR2cAgn/uHBx1JqE10Xt1iKqqL09C5PJI5xk9e5NVORIjzoY3wxyx685OfnSN5xXGOSfbtXFWlCdDYNTIriKPeyCQO8ZXIf8PTnpz3/X65e0TQNT1258jS7V5znBYDCr9TWp+H/sRaRVfWdRZT1Mduv/6P+KwTK/j2jkSW2jEBXbzDleQPmTzTAmkeSUx5kaXIbPJYE5z9civpzRvsw8KaYoxpUdw4/ruiZCf14/arNbaRp9ooW2s7eFR2ijC/wKwKPleDwtr2qDdaaW6RnkDkL07FiT+9TV8BeLo4wqaZKQr712SIcH34NfUnkR4/AB9KbeNfYDHsKFjLRlXhX7O0g0iMvf3tvqci7pScMgb+3b7D3zk1F1WPWPDrhNTQPAxwlzHkxt8j/afkfyJrXtikZAAPfio1/bQ3Ns8FxGskMg2urjIINJKHI6MfkOOvgxifWh5bKGGT0pCpclQRZ3RGOogfn9q2jSNN0yxCx2lha20i94ogCfoetE9rf3n9/wDNKsX2ysvPp1GJXY5S7Bc8geoil3lqLuMKAAWX8f8Ab86iW90its257kipRuI4QxBJLDgVyKjj2BVuHikaFx94jFWGehFGNNCbRJOAXPt2oDq4e4mFxENsyjBUD8Y7fmO36U5pupblCsSCODuGDmrY8q6OmuSLNPCsgJVRnHFYj491+A6q6wytLYwusbLBg7vxCRCc4GRnB69sAZNbRa3AdQQc884r5s8VWc2h65Nb3mnQRv5xkSZDIRIp6YJPTv7g8V1xaOXIpLR5p9QmKgzLBp928kO51AMKiTzGTcQApyQeoByM4FQbi5nOnz20uqBoWkJWF0DO5B/ETzt/+x/So73j3Ejs85jZwfNl3OzyZHIOTzkjJ+Zpu6ls553e2t0tEALBBIz/AEGT3+dO2SSoReM05y8hLr08zhiMZyTgZ+XemVQugKoxJxhh0685H5j/AIa75m10kaNXwfwt3x2IFELmTR7i3L263FncY/8ASzviP0P4h9DmkbphIMhbDiKQtHExCg9gSecUgxNsDMV9bYHanpJnl3NJMHwFLK7N94Rxjp2Hz6U5YW9xqOoW1rpscrXE8uyOGMk8njg/r9BRCRre0nubpba0heaZ22oka7ix+QrUvB32OX928Vx4hcW8AOfh42y7f9zDp+WfyrT/AAH4CsPCtmhKrPqLIBNcsMn5qvsv89TzVzVMDigMB9F0Cy0i2jgs7aOKJBwqrgUXWMDoMUvFerGPYrm2u16sASRTTCnzTTigzWR1yshzSpkDx4PvSZeCDS94KdaxhiVASu3hh371z4i47qlPSDNM7m/9tY3ZT45ivJLKv05NKhuTKcEHaD/UaHWv3qbZCWHPBP0qWqqyliMnaDXly6LR2wkCmfMLnPTbnih17b+dKZbZCbg9QvO76/P50W0K0guGdpow5XGMk479qsqRpGuI0VR7KMCrYsLkuVjuXF6Knp8V9Em57WZR81x+1Dtd0ex1xPLv7aOUgHG9eVOMcexq/kDFMTRRvncinjuK6lCvk3O/g+db77Nrj/Vbm3sz9xFGsgy2SSSQBn34oHL4N1COUReWd/tX0Vf28UUheNArSYDH3A6fzQd4ozex5Qfp86KsZcfoxQ+C7xLVppVIC8n60GtvD+oXdysNvbv6uQW9vevoDWI0Fm2FA9YqN4dt4Tf3pMa+hU28dMjmi3uhWouN0ZNoH2dazrV5NbRiOKOE7XmfOAfYDua1z7PPs0tfCmptqE1y11diLYhMYVY934iBzzjj6E1ZfDkaR2jsihTJO5cjv6j/AIovExMgyf6jWuibirJ6UrpSY+leJNOSFZr1JHb60r+o1jHq9muGuGsA8xx1NR5JgKVMTtPNDJmbI5rBQ5PcLyM0hLkeW/PQULuXbPU01DI5t8ljk4zStjVosEkwyRntmo5mX3NRJnbzH59qiBiQOTQbBR//2Q=="/>
          <p:cNvSpPr>
            <a:spLocks noChangeAspect="1" noChangeArrowheads="1"/>
          </p:cNvSpPr>
          <p:nvPr/>
        </p:nvSpPr>
        <p:spPr bwMode="auto">
          <a:xfrm>
            <a:off x="74613" y="-623888"/>
            <a:ext cx="1743075" cy="130492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pic>
        <p:nvPicPr>
          <p:cNvPr id="15382" name="Picture 22" descr="http://farm4.static.flickr.com/3336/3620551871_9464f9921e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58000" y="2971800"/>
            <a:ext cx="2057400" cy="1543050"/>
          </a:xfrm>
          <a:prstGeom prst="rect">
            <a:avLst/>
          </a:prstGeom>
          <a:noFill/>
        </p:spPr>
      </p:pic>
      <p:pic>
        <p:nvPicPr>
          <p:cNvPr id="15384" name="Picture 24" descr="http://www.silversageherbs.com/zencart/images/BlackWalnut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705600" y="4876800"/>
            <a:ext cx="2235200" cy="1676400"/>
          </a:xfrm>
          <a:prstGeom prst="rect">
            <a:avLst/>
          </a:prstGeom>
          <a:noFill/>
        </p:spPr>
      </p:pic>
      <p:sp>
        <p:nvSpPr>
          <p:cNvPr id="15386" name="AutoShape 26" descr="data:image/jpg;base64,/9j/4AAQSkZJRgABAQAAAQABAAD/2wBDAAkGBwgHBgkIBwgKCgkLDRYPDQwMDRsUFRAWIB0iIiAdHx8kKDQsJCYxJx8fLT0tMTU3Ojo6Iys/RD84QzQ5Ojf/2wBDAQoKCg0MDRoPDxo3JR8lNzc3Nzc3Nzc3Nzc3Nzc3Nzc3Nzc3Nzc3Nzc3Nzc3Nzc3Nzc3Nzc3Nzc3Nzc3Nzc3Nzf/wAARCACZAKoDASIAAhEBAxEB/8QAGwAAAwEBAQEBAAAAAAAAAAAAAwQFBgIBAAf/xABHEAACAQIEAwQHAgoJAwUAAAABAgMEEQAFEiETMUEiUWFxBhQygZGhsSPBFTRCUnJzdIKy0SQzNWKSosLh8DZDwyVTs9Lx/8QAGAEAAwEBAAAAAAAAAAAAAAAAAQIDAAT/xAAjEQACAgICAQUBAQAAAAAAAAAAAQIRITEDEkEEIjJhcVEz/9oADAMBAAIRAxEAPwAaV5U+p8JWjAPZCdnfu78cZTRVNLVMshWOBUEjWsWe52XzwaeFJjG8tSYZjIQ7Aj2fDuOPolio1mTiNJxGMh1jkD0GOHHg5VHJ48sRNRMYE0xI0ixk7s2wAPeLsCfAHE2qhdKxl1gIyAtvvcgHce8YZiAky/OwqyKY6FtBK8rMrbHr7OEJo5TmrcRP6MSrmRzZbaFOq+Giad0JyJFQRGeMOzm6nU9tPe1udtxh+CnWWlrJJjNGkcGoamIYtqQLfwu2DZuqQ8FJooF0U8Uy8TuZdl8bDpiWeLBlOZVM0mszzQU0RU3UDeVvkiYde5E1GpNHGYpHKrSqymNSvMWUgbEX6t1xxSvSiEs8FRIpIAk0i9h1wq8sFRGF1MjaSW1b7nmcPRwxzRQqxAWNCy9vZ/Pu5YfrSySxf2EskcwbXGUKjSiggb9Df6jApyrVMRKahGSFFgDfx78FraaZQBVBoYEOl20HiBgLi4wKunpYaqVY4CzArZlJCi6g7/HAiGUXWBtag63Dy72sbmwHhiRVVsZcNHDHbVqkVxdiQe/oMMU9O7U7O5ZxKhCqBup7ycJ0JaKsp5oIVmMTBzHbVcDnqGCkrH47bybOOoh+xPBjjSVVCxOSVBPh34RqMueliaWzpBcIhVwym7C4tzG/XBM5scvjEqxmMEsUta3db3nHn4BmqMtik43DlapikIIuHXoAL+N7dcBusF5K3Qm8U87ZgHguj6zFGWszlHAuB3AEm+LPo1ElNJHIUiMaQipeTtalZlvbfl998BzSmaauyz1GCpSOspqviXFjEJWfTq7jcjDmbXyrK6s0jHWkMZAIuCzBY19+lW/xHCykmuoGkhCmo5FleaplkmUtxHnt2dJ3JCnewvYnFvPaaRIRT0jECpHCdg/2kyAAjbuN7kjntjPwVUuZ5vS1EwMPFpYjx77U77227m0lSDzvjUVQT8KzVlQxDzKE1HYRJciy+Zty57YjyvqzJKiW9CKClpgypGroATqtqkAGoEdFFxbHNVJK9FLLTcQerWlE6vdF0779wPL44o5sgkp4pte0RMjKTtZiV29y39xwhlx4XrHCpbyiEyKD7FRGxA0HvB6W+7A2uxn/AAs5RFwaSWoVVSka0tLGjbrrW7LboA1yPA46SIsisRe4vfiAY6rSsUxpEVmZI1JbkkIYgBT/AHyAdugF+ox+cVvpHWeuT8GVxHxG0ATdL7YPFF1bROTUS7UaTCQbFncdrv6fDHZGzKxcmMWa4F79MeSKUjUpFqU3Kud9VscVCVaUhmlQpCzW4unYsOYwSlUOU8Ziklg9ktTwkFz2e3a3u7XwGEvSGm0xoutJo5wI0khYMhIVRa/TfobbYr1wRQvbu/q1Kp26A4h5dUmpMam7fbxKVHSzWv47XxNSdl+PjU4Sb8APT4lczmgtdVWKPVf2bINsDz94k9F8kiePQZuNUBEuB+SikjyB+OOvS2CWqrq2WGB2MbBme21hGu+B+mkRjqstoLkeqZfGhudgxuT9MdXHTSORUm2yBFI6sOwrooOxF+fPFrLqdJJlqKcLwKaBqmUEXDaCLL+8xC+/EakRnrKYBVku4sDyONER6lk86z3aXMKgqVGxEMXO3m5t+7ikvo04x+SCUM1dXVEMWYtIzySAyEgXbUbnflc3OOvSRAtW5giLzSzsyQlAFCgXA8QBYe7HmTUsk0kZWZWFO8csq7hmXVpA7v8AhwbPzxM+qImuUZopGNjzdFv4DriNvvQauArSU0yTTpmDgaecY7JPZB+/B6mljhpI41iaJoHp4RIrBW0tEzne2/efMYbzShefP6ymIAQyBFAa2oWAxbrpIHhkZoTNwa93TXsBpsg5dOycZvNjxSViy0qpSWZQQrApKbGxPQg8/PCtRMKSBJJGiMiygNr2CNa4t/eHTzv0wPOcyaiEc1Xq+17R0v2gtzy917Yd9NUiGVZcwk13C2mUAGRSux+B92JzcrRbgknyJMUNZJWZ7ky0BEcPDZZI9VwyBiTz77Y69Lk4uUSJThhLJUIC17AiME3J8hgmSQK5jq0ihARGTUfbJuBsOg3N7bXOPq9Wmo4oImUNMxN25EHc28TsMCL9y+geogozdCeTZdUU0VPNocyPRpE62vZbknV0I3B8MbCKIWqasrGQiMQzXJUkX26dDz92MuKpohQxdvQVKlWBAJEv17XPqMXaxnjyyR1dlXQ6uo5OLkAH43wOa9rZFqiNm0xSjgUIrgKrupNiBY2+Av8A4sU8qgZEWKnLyxONcV4wrQqB7LeZOOKCSkjkrBWNEGjenWnL73l0GwsNzzNx3YBXVrupgpswWkkn1Fygu4Q72tyGxHM4mqaSYUDoo1raqeUSTLJUuI0nqOQFttK8wLlfFjbwxgpYMwjldDl8l1YjYbY2FRD6qtDTKlVKairS/EOuQLYnVe1jbSCMWJaFKiV5zX2MjF7bC19+/HRCfQVwUtiSyLJUZVSSFjHNGNgQG7bsfd0xNqYJAZkkNoqY6AWPMkkDb3YqZ27URy8kmXhSFbkbXQjc+dhhL0j4aU0zuCRWVhkUX5Ksf0uxxLvqhm11sZqXYohPWCnP/PjiRktMsdaQLBw2uwQDYX6jnh8kNTU0gGzUsIAHcBhXJY3GZuXdXRiyoUU258vDrhZYOn0vwn+HtdUu+YS0gUMKmsWK5sdi4U+6wOIvprI8/pJV2JKARqLDl2QfvxoaOGOrzhKmSlijkhkdxPGd3ABsCo263vzx1X0dR61VyLLGmuSyXXUAxG2r5eWOiE4xOSrMVlKPLmlOsYJcsQv6VtvnbFD0gD1GdvFEdcVNGkUdjYWHM/vMScc5TS1NLXmpqVZZIVYqx/Pa6rt53Puw5l9LLU5sPXsvMblx9pLGbKoFyfE2BxdzSyaTuNMvZVB6pksUMymOprJBLJHbdEB7I+YPm2O6iJpsyopkkiu0cMU0TIbqdVgT0YEWG3K4wetWQzrUOtk7IVrbi5BI+nwwnluhvSGzCMMYlJa7aiRuPAcumOJN9rLcMFK4/wARcfV6/wAQkEmXXcc7c9+7vwpXsI6Z2AIEKqWFwAWvqa582IwRUmNemsR8KYlV/O7Om9/Df5YWolevLwyKbSzXJY/k8RSfdp+mM1gmcZnFQrUaK2m1U6KIw4bdCNuR2Zbgi3PbCmf09QmWCllUNwpRoYbBksCLA8rXt8MfPLUZzX0kfCWVXVJCpsOzLIzbi4JFmF7Y8z7M5K/KkSbUJ6LVBKX3J0vsfHbBlHNlOH/RMJkoK0/FSItUBCq23L27WkW58uXjjr0hklliYxg34/FkVRbshbi7fkqDc+ePckvLRRjiGOytZ1Hs2sL279uePs2pvWYnikVnNZCCkcbEEHiiwPfcattxyONx4lbH9Q+3K0O0M0k9DTDMZomrNQcxMlyOVlIG3IdbHlttg1ez/g4hdWkkgseRs17H4jGDoKsjMzKmtdMwKogJJINz9+NvX1J9UhpfyeM7kjl2lIHwKjGkruw+o4Y8aTQOmf7Ous1xLOihjvzUEn/DfEj0szT1WEJA7CfVZ0AChACdyObcvIYpUALTxpa+3GIuOkYH3XxzJHQVOd0y1NPSNNKZJ5ZJe07IDfSFO1izm58/MLxupnMlaAR09TWRU5jkeLMqGKKca3JV2ZfZYc+Sne/XGghqQ0KM6RaioJtVJa+EVjhSaqqYXMZ0iGcMSVZlJA256gCAAOerC6ZdVaFtlWcMLbFZoYwfJbHT5dMBvsxlgD6bO8eWUzKfaqmUbbEG98L+lOYyQZlR00TpEqRuWVoVdT2yDzHhgnpOwSjV2JIOYUxsD3qQfpiZ6dsVr4yXCkSSgeWoHDxim0n9kZppNIpLMZ6WklkjiR2iF+GNKnmLW6AW+eE8ifTmrqAwQcQ733FyeXTBqCGSDJspWpAFTIjTMN78N2+zv7r/ABxOyyVI3qpAZGMcM5ZieWzfTb44VxVnf6XEJ3/Cx6OVnHMsYt7CluzuNwMEoq+WeSdlA4XEIC6Pbuf5b4l+hMTwx18zksy6EG9+QZrfTHeV0dXI9FSUVIIYK0iOeR5W1xL+UQCdrAH4Yo4q6OOLsuSNxGimlEbIAJXL2G5HYFup07/vYLU1kRpyyAtewk3uDYg2B7t1BPjjFvKavO6jMELHVIdMTGwSPcLt4KF5YvqZY1WljIRngcuW/OJD2HfYA/HGnCsWFU8DFXUxy08jLEySEq9w9xzHTCVPIF9KxGG7TxXAH7+ODItQshjUquk27h19+GISz+kKDUxhNIJGUbWFyL38S1vfgdaL8WJP8LBHBmiMZ12gklsOjHYDEHLJKigyWul1F5oFqLN0Nltt8Tilm8zJFWyhrMtHYW20m5O3gLDCkcKmLM6KK5HGkjDH8oOFYEe5x8MHxZDeSDm0bx5nFPDIo9USCNUJtYoi/A3Bxe9KGkqpK6B14LK7hZwL8RTZ1a3gGI92M7DL65nzwgN/S5nUkKWtqJ5Drti/m4nr6KkpxpE75fGoLcr9T77YpNUjcLqV/YXJowuXxoZGdeHcuTvbck7eGHa4M89K6s0bGQxMVNrarX925HdgEESUNEIxIZEiGnWRYsqgEkjpfbbHlRremlIDEx9s3tYEaSenj0OOfyNKVzbMa8gTMWCra0rbrKd7sT5DuFum+NlmbBxThL3ubA+RsfHnjJ5tHG3pDWlGCQNMWQqeWoAgC/nbwxqqsazRFSD9kTbTyuAoPvJ+WHlo7fVZ44sPSwDVWuAxWNQiMD10/wC3LxxQoOEacvNoB4kmhyoJXtm/jbYYReRklaFARxZHLWPZa5sLd9gPicMwvHGjQhm+yvNqA5qzMt/De592JZs44as7zMGmhlqXnipuGhZpLcTQvRgB7TdQPK5x+bTVuXGZy0lbISxu71ulm8SLbHwxt6qeJlNK8S64YGk4egOq73BYHZiSuw+t8Yv8M+lNR9vFmEpjl7akQqAQdxt0xXiVrBnG0X/SXMIaugkCNcrmsUSgdVQkD5HBvSGi/C2e5dRqoZZ6ySNx4KRq+hxMq4olSqjcHSmah7jqGZSCMXct4oFdXD8Yp6urSnBHJ5GADe4En3YbCyIsnNXW+v18s6JpgSqaCE9GSPSCR4XviGtNLQw109XSukKqzPrYDXqkCiwve2+KkMsUoejgGmGgmSnQNufZuxPiW5+IOKmeU6ZtAolWMRvEisB7TBZG2v3HSDbC4i6ZSHI42l5EPR96WPLKqehZ2jklaTtC1iFA0jwF8N5dUpwsxrEvJ6vAyICfy322919/HCsNHHQZF6tAW4bSXGo72Ld/7uDSfYej7esNZ6icMRbkByHwXB28E4pCFJQxh0XSdMjqd9yBbp7gcNRxlq1H1NrebUCT7Nzptb/nLHuTtxMxhiaOyloraf7xuP8AKpwNpIqhtY1ahIZFkHJyWN7fHDLTseNJnlNRXkooIwY5J4ZZGF9rLxCv8Cj34bjmRDl8SoRJUQpNKxHJVYLGvxLN7xhlJ0Ob0YZewKZUa3VSG1D5k4RmMrekEcjLpThGMLe4XQxsPMWGFcrQzfkLncvBoMwm06wkS9nv8PnhhahpKSjmLAslOTdVtfsgj7h7sCzAK9FVI4uJWWK3eTpGGanQJpdFuFGSo7gAAD8NJwnhEU8GQ9GaRqapOZRyG9OqpHr/APcfYn3KWbztjSRKgzamQG8cYCD9FRt9cQoayXXR0kqxPZQZNLAEStZiLeC6R53xZppCldDKRewL2v4HFeVmTpUErxI0Toq7L7Vugvc/MgYZoQaiCqh7K8V2UaieZ2t/ltgExaOgSEmzzyoSfAG/zO+DzSGkWQI5jYyPJcgb6mJA942xFasNZMLmShszfWXUMF3QXINrcvMY2MKxySUIAJVkiB7gBz+d8ZHN001klUyAwGQXXc6DbkbdNzbGwy4RcaHhpw4oofs1N+yAu3Pzw8tHVzTUuKNC8Ev2sspIaQhgpJ3BL+1br/thuOOBWdhIpkKLC0d2uF5eW++4vifSaQinkCxdvIcvnjuKcLHIWbQVcXdhYGwB5+ZOJ17jkQ3KYKfiMkbM0ypPxGa5ZlJDLtyA3FvHBhlNEg0xtKEGy6bAW6WFtsBYRyKq9oowLRkN+cLHn+7ijS6VpoVlqdLhFDAnkbb4nJSUsD2SWyuNqdlIDBxrZhftcOxv4bW+GLeU0wh48huWaZmJ/vABb28NN8J0MMk8xhBAIZ49+QBX7gpxcy2EiIkDYzTADmQNRIv4nBbbQIbM3mlBFQODAtuJ22J5khrX/wA2Kk2XGRVi7F1JBYcgBdl/iwr6TEy1ET3AQo6qP0WG/wAb40MacR5zsBdLEnqVFvpgybVDLLZm6qk1QtEq6RGw7I33Nz8L4BWUQrVoqZ5Co1BW0bncW1eA3vv4Y0MKqFrJ5ADEkrsb9QoPy/ngGUo/4PkqZN5HZ3ZvEjf6fLDKXgFElMsCZtDUR2SCnJqLDa+mJY1HwDt78cRZM8VNoDF2R0CuOzpUHdgD388WZ2VcmqJdNnddA27yFH1OKM40QTAEa7aVJ772wrm2+oUZegy6aokM0IA5rfVsArW/2Hme7HkkCxzIyr2Gmkdb9BpO3xJxSyeVI/WVQAhasID33GxPhcNhStf7dlvtHNJt+kF+9T8cHsCWrBlEljJjAKwuJZH/ADmUgn3A2A8sccBoQxkS4kOuxPO9j9+PEcplVUw9prL59sn7sNZw9q6OnAAWOnjNh3//AIRh28ULsiUeQGkzalrnYPKruxuNnYo9vm1rY7pUJEIF7mJVBPTmT9MbWpEUdHUyRhNaC4uP+dMZieFaVI15yIHXY3FrlgfDs7YVzckGSwcC0mbZar+zxI9Q8NQ+4AY6r4Jmd21OqpFqbR+UwBAHxt7sTDO0YpqkntIkUh87hvvxrn4KV0yMBbiu51C90t/MgYb4xNGvJlaOl1zWcIsMWkVLqAAoUE7DqS1rDwueV8OURP8ASXa90Rgbm5BNrDxwxLBH+CI3hbUnrLLckEs3It4m9xfwxzCESnmYD2lQnw7PL/LgLICWgEceht7pw7jyvj6JoTrKHck69ZBBcWFhb3c/HHhB1U9j7R7V+8/7HBMrjkeqk9Vhi4rBn4bbgna9gT7Rt88FeWKilEJJIkMp7aMGuNuy1x9bjHDK7MSH2JvzwpRzF5ZShkCkB5NZuXcC979w2AHTFAFUAQ00rFdieKRfGoL+imkRpzUTJ2uOwfbmqne3mSbYfLGIlUcB2q2RbDrbn9cIuxWnOnYEIRbkADpA+vywapl4M8DAlWWrUk39kFgp3798Sk2mooZEz0pjEdTl8ag2SJ10k7jcHfxxdypXank2BOq1/dYfLEP0oH9LoTaxJcb8uY5Yr5bOvqszL/ebc7cvuwkm+qCn7mIySH8FTpfeVdR36Ox/lhmNlgyLiWsFiLW874nVki+rolgHCRoQB+b0+JwxmxZMoWBgpd3WFbflL/wYZ+DB56fTl2XQs39bLCH87lj9MNZgdxfcsVLADqTYD4nHNdvNSiMgcNnYG1+SkD3XIx3VuWqaClUHZwWJ/K0gn7vnicH5N4IkSNDmWZopOr1tTa1h7JI/iGF67Sa+fRsOKCPAEA/TFOSD/wBa4YOkSyK173/JX+RxJzG6VTnkCqMPAgEEYpHKsVvACexy4LewaYf6j9+Ga4GbPMyfpCsaD/EB92OJYlMGWx3F5Kgg+4hfvOO6W05z6cn/AL0em3Ua2/2xSWgGgqoxJRSrJspQhvLa/wAr4y+azfjrEAERNe3eSBf4WGNLmMgSjCk3Luqt5WufpjH5iWNNWE31Oi297X+gxPiTvI0mLVcZMMcIUkkRRqBzJsu2NFVVSSxV1SwN4qcsPFraQfIbkDwv3YjO6RyTMBdwdMfnuPpz+XPDk6NJ60g2FRMYdhbZXVD9L4rLIisLmcRpcipIYgQ0FGZ5D3Hv/wAxx7U6Vjq1AWwCgb8gI7ffilmaCeDNmIAUQrTAeA5/Mj4YTeLsxRkKeKFDliQDchdz0640XgZkWXQWd43DxrL2XXky7bjwtin6PoYsyImcNwKckOgtdhbEp4wgqIyD2WICk3tba1/vwytQxmnVpdDVESQB7bWIX4WAJv4eOM0ZYYd5aZ6usqKSwpnYANquG6s3ljQNTl2LxqzoxurBbhh0OM1TxiSBFiQqksgVBv2VZwoH+EHBJ6d3nkZKisCliQIw2m1+nhgOVDRV5NFToKlpWe3DicBFvYEA2UX93PAc6P8ARa6VSAtPFG1v3wfuw3TMHeaZImCvM5XhnkAbDbyGEa5y+VZwluwVNm8Ry+mIydz/AAFUc+mYQVWXvHuvaCk78tN/rglOfV0rIWe0aGS9zyHZ2/zYQz+dailyd1a54eo73tcLt8R8cN5pFoeoSwDyu3aueTaDYee1z3DDJKjLYtGjS1VMDf8ApDalFrWu7cr+H0wWrkEmZ0dKoISKqc6dvzgcfZajNmaQXu8MkovbnZrkYAgEefTE3JjmOociSWA6/pYO3gHgvMdRaw0uqtzFypv/AMPuwOkcS1s08pF4E4i35kMCv3jHNdI0MMh1Ix0C1hz1YFRqEmrSpIARIix3uN7/ABJG+FUaiM3QpmFVpzemYHUA8Sm2178/rhXOYilVKrEX1MNhsDpBPzOEs1qWLmddtNSCOoGk9n6HFfOmWavhEfIlztvfkL+/fB4o1gC0xB5Lz5Sx3AleS3gHB+7BsiQyZJmz8yzL03NgDb54RqmKeote9oZDYbEXJGK3o2GgyKqljIUM7hX6ggKAcUnhIRbD+kC6ZhGgN9xYdAf9rnyxn69N0UAXeGI2J2Ox+nM+FsaDMAaivq+HIEjhUyPIW/NXTuT0u7b4jyRSPIsrDZIFZVIsUU3sPv8Af4YMAs5y6FDwZZe1pmkkYk2uRpIPyJ92H6CHR+DBLzeMzG46sdW/wwlCbZbHGCdTRuNtyC7lf4R88WKtkWSBr6uwUCBT2FvYDfrb54k5tzoZHkwL5ZMu+qRGZvMkfdhRZoBDTy1EfEh0KXjsLkdfocOKQ0UwjcAadNtx3X+WJJn9WpKWTUbo6r2bXt2hYX8DbB4spmYiAsk1UAykNqKljuQTce+1setSVSUwzDhSJTqxjSc6QGcjRYXNz1Gw78Co+LLUzLToGkuyxqo2I1FRYHluMaj0r4VMuV5DCQUokRiTftvYgE+Qu3mRiyVJthpU2TacGOidVILBViQGwudJ5+G5+WDesVC7NmtPGw2KKjkKe4EdML8ch4ES4IJfY73Nz8QBfxwNqBJmMoincOdQZWNmv1HhiToEZJLJeyyL1XLIEfUHEQLMDYk2HP3m+Ey9strQV7UtCzi466juMNTVCrBOwHsRkjStwCRex874UrAY5hD2QDlxWxPgdvjiCeX9mbtkaaRpKGiU7iJRGDfu6efX4Y0rDjZhTrcErI+m/wCU2mMrfGbTS2WUtvaNQ21/Bd/98aHiaTTVEBZlkbWHItyVd7dO0pFvDFVlGjpitPxBmMqqNTzSFAe/UST9MK0gZ1lrCbRmpVFJBJdrltI7zsL32A335HqtqNNXUV0ABaOdnRLdLG3z+uKmbwJllDSUEZH9DjVCfzpG3ZveTfFoxSVhUcWJTSSevGCqVCDJqCwKeljud+7u6HFdRHT0lVWw1GuOMSSuWA22Bs1tiBYbj4DGcrJ5EzVpAw40TqodDezA8xfc8jz78Vsxk4eRs1OOB6yoULG5sC+kkDr1J+WEbWmNalEhS0xf0dqHfaRXhbbnuG/+ww7WS6pssZALtToWF+RIN/mMEVTJklYhQI3DBYWuQFAG3hccvHCkOqTLI5NRBipkQX7g0gvhU8snVYE6wkrTm23AYAfvnFrI4z+AI5LMwDuxRBuQWIsL9Ta9+VlxLzGNuEFjUuY5HBCjcA7/AHYt5adPo/FTupDRJYEtZgzaiTa99tS4eeaDBZA00iTVKiodeEyGomBPYuDdbnr7QJHgOV7YDmIMUa3BUmAAkm5Nl2+uCMvq1fSGYtwOMYCY76mLISDYfor7reWA5s7nQH7NkYAAWFrKB8iMaGWBnuTw3aENdVjvMzkH2RYDT3m/88O0ciyZ1TTEDsVKRr4qFuTfzOFqEHguxsI0iUSdux0qtyB5749pOzBUEv8AaxulmBsTI5vselgGwFmf4FIq1cwmlmqbfZSapkOq/Z337xy8sZuvZ48klmHDMkTRut97tdjt7zv4YqVkvAoqeB0KllKkAWIu6qw/iwGaRChGkHi1sFowAQw17jy3xoJpuzN2wOQQJTZrBPWcNI0ozVTFxy0yEsR4luWE5a2TM81lq5QVlnYuqnfQnsj7h53OC5vSlaunoaaUNJURdpTtoGq59xKhj5HC6aI5KiWPeNF4SdPZJH1AwZO9GbxQann4dek6c4tTR6fBSPhuoPnie+ZQwO0TGovGSp08tttsNQRFjTqqqWOtgxNr3Avv3WS+IaFpEV+ydQvcjvwVFNE2burSFqC8VxUMUVzzBBNgN9/PxGJ2bM4mTtRM3DZFKbixNr26HflhqH8fy/z/APJj30h/Hab3/wAQxxp+9L9KSREpyDlai4AWpJBtuOwv8sW61VgpsilRNKShSd+RKkHoOdvnjP039mv+u/0Y0fpF+IZJ+jH9TjrSVM0dMSp1WSSFWF+JNEDt3yfyvhz0vqL5m6h/afWfDawwjTfj1H+0w/U4Yzb+36v9nm/+PFIraKNe2iWxvCZWI1PUKRfmQFcsfiR8MV6KQ1lLFRFHZ4assbclQAkXuNxfbpzGItT+KU/6yX+EYs0P9uz/AK3/AEjEnsnFe4YdHjqDGjKIwGDki4BKrzPiDyxFy+8eX10dyojXSQbXNmI3+PIYr5r/AF0H7RN/CMR39uv/AF8v1xkthm8gZp2q8qjqGZizwI7MDzPsm/xxTyxFSC9kMgDAlrXFlGwtvY338sRqb/p+n/ZP9Zxo6P8AqJ/f9BjSNF4BZsVjy1KqKdzHTvDMUuGGq69rfcbncciO7C9TapqUiVTGuhVs67gkrqvt3378cZz/ANLZh+oX+KPD9V/bNF+qT6jC8DwzbTOsmjWZHRxrGsRkFrbbb28tXy5YVppZJzUzRoJFnr2lkKm3YAChvEAset98UMj/ABab9p+7EzKv6ir/AEm+pw2mzI4zSV/XoYX9qOO5A/O7Tg+W6744zDtyxKt/xqG2/fJzt15c8K/9wfsR/gTBcx5x/r4P4jii0I2O0YWWWPMZXIasrEhhN9xAmpib/wB7QP8AhxncrmdshRm2Z5JN/DWx+/FyH/p/KP13/jfEGg/sWg83/iwksIM3VIugLAtSZG0cGhYIDb23WwHwxLpMjlqKSGYPGBJGr2KG4uL4qz/i2b/sxxocn/sih/Z4/wCEYFtCH//Z"/>
          <p:cNvSpPr>
            <a:spLocks noChangeAspect="1" noChangeArrowheads="1"/>
          </p:cNvSpPr>
          <p:nvPr/>
        </p:nvSpPr>
        <p:spPr bwMode="auto">
          <a:xfrm>
            <a:off x="74613" y="-647700"/>
            <a:ext cx="1514475" cy="136207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pic>
        <p:nvPicPr>
          <p:cNvPr id="15388" name="Picture 28" descr="http://www.railriders.com/blog/wp-content/uploads/2009/01/cattail-300x270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724400" y="5105400"/>
            <a:ext cx="1777999" cy="1600200"/>
          </a:xfrm>
          <a:prstGeom prst="rect">
            <a:avLst/>
          </a:prstGeom>
          <a:noFill/>
        </p:spPr>
      </p:pic>
      <p:pic>
        <p:nvPicPr>
          <p:cNvPr id="15390" name="Picture 30" descr="http://www.viable-herbal.com/images/herbs/dandelion-bsp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362200" y="5334000"/>
            <a:ext cx="1981200" cy="1319479"/>
          </a:xfrm>
          <a:prstGeom prst="rect">
            <a:avLst/>
          </a:prstGeom>
          <a:noFill/>
        </p:spPr>
      </p:pic>
      <p:pic>
        <p:nvPicPr>
          <p:cNvPr id="15392" name="Picture 32" descr="http://t2.gstatic.com/images?q=tbn:ANd9GcQwHqMyISo3AT3dnGgEft4YCN2gQN7B41HSEZhlHH5YvHqCTn48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04800" y="5334000"/>
            <a:ext cx="1676400" cy="1297859"/>
          </a:xfrm>
          <a:prstGeom prst="rect">
            <a:avLst/>
          </a:prstGeom>
          <a:noFill/>
        </p:spPr>
      </p:pic>
      <p:sp>
        <p:nvSpPr>
          <p:cNvPr id="15394" name="AutoShape 34" descr="data:image/jpg;base64,/9j/4AAQSkZJRgABAQAAAQABAAD/2wCEAAkGBhQSERUUExQWFRMVGSAaGRgYGBwbHxsdIB0aGRwgHSAaHCgfGRojGh8aHy8gIygpLC0sGh8xNTAqNSYrLCkBCQoKDgwOGg8PGiwkHyQqLCwsLC0sLCwpLCwsLCwpLCwsLCwsLCwsLCwsLCwsKSwpLCwsLCwsLCwsLCwsLCwsLP/AABEIAMcA/gMBIgACEQEDEQH/xAAcAAADAAMBAQEAAAAAAAAAAAAEBQYCAwcAAQj/xAA8EAACAQIEBAQDBwMDBAMBAAABAhEDIQAEEjEFQVFhBhMicTKBkQcjQqGxwfAU0eFSYvEVM3KCJEOiU//EABkBAAMBAQEAAAAAAAAAAAAAAAECAwQABf/EACkRAAICAgIBBAIBBQEAAAAAAAABAhEDIRIxQQQiUWETMnFDgZGh8DP/2gAMAwEAAhEDEQA/AInxXx9KxUUy3lAzDbycYcHzlB6ipVqVETT8cxGLbiH2FOADRzC6RyqL+6Wxpy/2ZJlyKuYqisV2p00IX3JYyfaMRklVsi3FImct4NTM1CaTVPK1GazCzDf0g7nvt74ZcR+zOjpHk1HDDfXDA/IAEYuqdHVp0/i2G3sI5DD3LZKpTEBIPWBv+uMmPJlyytaSJqTOWcG+xgu/3+YCqRbSpE+5bb2w24l9mGSyimr5mrRbSTN+w5nDDjisrktUaeemZ/XCA0s7ml0Uqb1aUkltIGk8zqMT7GcauTsR5G3RK5rw0NTVKrimGJ0oPij9sIBw9hUgA6Z6E2+WO1eIvCWWRUIy/mNoWXAJgxtqBuecYW8MAyqtNM3kxYn2IBxyk4/sPGfHsguGZim1T7xglNNzzPbB3EX/AKtdFLTSyyGxIu3+MEcd4rlcyCDQ8qooMQIM98B+GBlq008y7UiLIQYWe/LAab/UX7QBS8KKzHQ5cC5tAHz/AGxqq8OUbIbfi/5wRx/JPl6ppUcx5lMiQQd+xjB/hbg1fN/F93RDaTUInldVFtRA3mw59MOutsbdXYnyeU1VFVKbVmYgaFBJN7xE4uuD/ZLVM1swwo0vw0p1sAdpKmAfYz7YsOHZfJ8NpkIUV5h2kGo7GYWTE3GwgE7Y1t4hrMCUp02RZhSuvW23qh9Xeym2w3mc8kMf7MdSAeGfZZlJ1VnrMAAJdlAuLWVACBPU39sWPA8jTy9BFQyIuxC3kkmdICk33H+kc8cmzvj6o1Ymki0xNwGaAbAkaG9MkXKxPfDvhvjXy1VS+pYgxqnpBBkg3Oxjbay4opITn8m/xNxCpVYKzQFAMDkfcjp/fCNcs7MFRS7HYAXPyG/c274G4lxHNuHcZepTJeIam23ctbb64oPBtSpSpxpmrVYs7zqMAAKp5aFu0TEtbvjeJ5MjchOPyWVHJU6eVWi4X0r6p6m57XPPn88SGe8PrmdUUlemGIDEWn/aR6ibx6SAOZm2KbMU2bTTDep2u0n02JZgIuVF7xeJjm0GVVQFQQiiAL25/UmT7ybnGxRVUM42cVz3gcJV0ioaamxn1aZ6bW9zbrgxvsqpLHm16gnmEWIi22re1sX3jDLU6dPUxAsTe1hGwG52269rhurNSpI4CVvK2InWCJAJGzD4YJvsJIgjpg5SRNcO8IU8velUOo/j3YnoCpGm9tIE7SMNs34GGcpyzAuokBTpUnnyIUE32MGb7xoRSDI+IQLiZ2EGeckL2IsZCknjiTBIp1DTO8gaiL9yFINpJUn1X3nCpK2wJ27Zz3xF4VNCq6ImhgbITNjcaWJMjluZg3xPqrx5fqjoZH5e+O3eKOHrm6AIIV1nRPtJE9zG3bniC4fxV6YNMkFb+lhMHYgcxNxGxjvhroaWRp72TGS8tNSNOreeQwHWru52NtjjoJqI6wadFv8Aaaar02sdhP5bYV5nh2XP/wBQptyKyscrQYN+UHY4RTSYfzx+CV4bmSC0mOs88YZjMM7+lZAGw6f2xnxTLrTYjUSd5PMf8jASZmOvSxi2Lp2Xi72gsZgL1HbljZleJKsyJJO/bAauYB3HTBIyXmAFUIB58sBuhr8H6kzK5cDUoQVIOllGkk9iq3HyxL1884AdzpU7ioA7QSP9J+d/7Y08V4/SoU2077k3kyDz5DUR0EYk6OZrcQqjy2FOiHIYtdjbkGJEkQoJiJPKcJN6MknZQ5PxcadTUtOmRyBkN9QYB9h9cG5rx69WFRGp3vbWWHRSrC/yxpfwRTayO4PYIRf3STynTHsLYZ8I4QmVUtqUvF3YSx/8QDt7C/MmwGbHDNF7ao6mKs/l6bqCcsUZiJZ+nMzJJaORjFLxHjSZbJFk02WF0kEdBtb64X8UDkavLcxM+nTv1BII63H54nMtkmzBZaY0psxJmTAssNcjc3+uND0C2grwXxtG8zL1bh1JUHYEXP8AfCjjeTWp66Ppa9gd8UeS8CUqbB7lhcGTvcbfCRfaPnaMDcRyOWoFYphpPqAkEDqL7g8iIPURhWvb7gU62c4fiAJArIGjZov/AIxvbh9CqD+Em4iN8dIreCsvUE+VTMmQxAiwJM9fp8sbOG8OQUngItWiYYKFAjkYAsCPzmcIsTTtMCi0cx8GcGD1nbMI6rTUlW0MFZgRABi5jUevpPPFtW4jSphhqVAinRBBI3iBtE6e/a+DM9mPMplBYkekgbtyEcjPO0gnY4gePcRKP6bMDzFjzDDt/iQIgVlLZ0pb0P8AivjCjpGmmCQCBCKtpmAdEgE3j3vthFmOPFgWSmiM9yRYAlQp0j8DFYvfeRBxNs8tO09P26Dpj7XS3yxHIlJqwNsANQjY2w88I5DzKuoj007/APsZj6Xb5DChcuWIABJJsBuf8/4x0TgvC/6eiE/Fu8f6jH5AAD5d8T9Tm4Qryx29GdRB/Bgzgma0MyzpNtgCTEWjmBHtvjU9P6/zrhW+eZajqrQR9RtAF7j2v0GMvo5e/wDsJdFzkcwHdiikRZmJlmJMlSLARpUwBzX5uMvmGmIsdomP0j5friQ4dxggCQDYdJFgAtvSq322g+8MeH8fBc0xpJBEsSYAJ5wZY2PpG/Ub49dSKKQy4zQWpmMvTI0orB2bTEgGwne7RuALTNgDq8X8N1S/IfEIE3tPvtIjl7Y3cLrqmYc6zUZqajVAH4mIVdIhVmfTudyScEZ4Fhb4SCI5AGB12Ikc4kY5qxmrRBU8ydRFQnUAFU/6hOxnnzBPS94ON9WoG0lRED85QixPUkRtuNoxr4tkINztueXX26mO+MMsqnyyoGqdLXI9S31ETBkFT0JDYldOmQ+hvw7MDTDQD2P5i1oFvcdxMPx3KmnW1gSrmfcze299/ri6yfDdNyZB367zvbYdunyH8ScJWpShRAFpHv6SO459jbDtaGa0Q9CqY3Ejp9MENU1C4md46/sdtsAURBKmNQsQDtEyBHQTv+2CPMIa34b8rEGRM73F53xJxItCfxLkJQVBfSd+xt+VvribVMdBzdEFQ3pIqAkqLRfSR8jtyIjbEhxDhgpCzEmfy5YpjlWmasU6XFgQO4wy4ZmSEubbAE2EYVkYIzCwqqOQkz1OHas0xY7zObes0bkmwA3Ow5b8u+LvwxUGXKoIOgeoyRdrkztMyB1EcgSJXw9kYD1ytkBCd3Nj9Af/ANDocH5YMWkAn8x13AMCB0mxxm5XL+DC2dby9UVhZ38sWJgTNpUWJUjm3eNxZjllVT6RBJublj7m56b7frK8DqQoAYsoFidgNx0I9yJv1w1q8Z8tX0rrZAdWltiB/wDY0wl+Rv2ONVlkzZ4mqPpWihYNWOkHawibyI3G4iSJ7lZHg1CgqimmmLBrhu8spBJmd+mA8vwSnUps9YhsxVAbzAI0EetBTEwqqbg7sQSbmwo8Rg0wWMv8LAC+oek3AsJggkiZFr4FbO1Y+evoiSSpsCRz6WEGRtbkQZm8r4r47R0mnANQkBWgiDI2JsTFowm434zaGFMmbSJAIvNzeflHvjn+b4nUqOGZiYMi5MXnmThMj9rQkp+DonhDjNQM9NvwHcETF4ADW27+ww7yvEFGeRdZ1OjBlhRAEFWMXJMEQTGFHBKAUefdCeQIBuFF5mVM9OU7jHziPEGMa7Uw6sUBXS0EXe8nn0vJ1CMdjb4qzovQX4l4O19I7gcwYE7i1uXW+Oe+Ig2iWv6gZ7mxFtrz326Y6vRr04GgCCNp1+wETflYx+/OPtLywTMUwBCtT1DlfWwNvkPrhckN8kLKO7JNKBMEc+piYMH3/hwVlsg1ZgigSeuwHU9vaT2wu85/NsnmQoVBPwjY8rE3+vfFHwXh1Va1OtpLLpK1AqmF1QQVNw+623HPEsmlaHePyPuFcITLrC3c/E53POP9q9sHLgdqh+X8/lsfDmNxjxZNydsmbBc4Q5/J/wDySdM6grAb3gKefUe36Ggy9O0nC3itIF1OwiPoT15X3xb00qyHM1/1AQFQpbuGK72sfUsbDYTcnc4FTPGmRFjzIEyIBmbgzO8deWNgolhJa3/NtNw5AtewPObY0ZigNiYJ25s3OQCy39pHS8T69gCMvxCr5qsKeltJAhYLAEkm8FmiRO9lFhtc8P4uY3tG5tb2ItaRB6HpiCylZVDBWYhiCRAE8hKAwrQJGx2uCTjbxLiJFLT+JxAAY2kAGxFuf053JdSoZOij4hmaVe1E6tyAQVJ6lJgNccp27zhblA1JwYJU7i0ESDuwsZuDFvY4By1lESAIg87QBhnT47//AFTWQZ1CA3zkQ3vY33xkj6mMnvQneyopn0gnZgIJ/wDULztvcHYzN8CeTqMsfT+3Q/yxneMB5biytZalz+Bxpn9iR1DSPnhmmbVfiiDe/WPlPuAAeg2xsUkylnN/FuS/p80ybKwDi28kg3/8gTgCk5i2/wDfb2w1+0DP+ZmlifQmkmd5JPyIg3G89sTYzJuBbrIJ7ScAnJD3L5oGmyWLK4YGL+pdLX5CVT3vhPxzJ6k1Ddd/bn+f74+JnSLDbnFie5PP2wZlczO+3Q27fW+2B1sCdOyWpZQz2xtq0CWJIicPs7lkVJFhJnsP7k2GJ2tmZPbDqTZpU3JHU6mXVaQRAAghR3EydudpnrONWXoopkz3529h7b7HrzwTn7KAN/lblz+eNOTDgnSxW5vrUX94Ji5NgJHeMYPSp8b+SD7DsjxDzD8RWla8lS299QOpBYSR8fYC9Bmc6dFKmoZaYYE+WohQBq2W4EwCY0id5vhXkyoIPuLWCm3M742SXqTqDBBYQi6S0zICzsBuNueN8SiG2a4rpBvYC5E272v2gj5HEbxPi96gp1RpZjZgLtC6p1HWJMDVtv6bW3eIOI6VgwRNjJIJ94I5bSRtiLqZuVgsNOokKIsTpvA225HltjmxJSN2frtJDECNogj5EGCeX5G+AqSHUB3H6j68sfKlW0cv5t0x9ylOWUDmwH5jE5dWIWdPxRqoUqZChqQ8syoMssrIvAm0zfc+rbAuZzuoMS4IF5a+pv8AaIgDqSA1rFdij8T0DSzDOshaksCLQfxC3e8H/UMY5DMLExLmdJ9Mi+67lDMXme4wsMnKKY9l3wriS6QV+7kWKyAN9gzc95ge3PAvjfhJrU8uytqYMUJIizDVJj8IKsfnhJkOMO41Cw5zPS5kRq7zJNsNMpnWq+skldlm3ufmbDsO+Bly8INhu1R5uE09CIVDKogSNrTYiGWTeFIF9jjDieRVkGmtVU00IpoGHlgkWsFnluSSIwaFwHn60Ant/O3/ABjyYZpp9hto+8OzGukjWuAD788E0cvqPYb4U+HuHVEVmLoyvyDQVO+3OR+mKLy9IjAzw4SpBlGmYsJ9sL+LJCBzEK0XE7g7Dnt8sNGW2EXEn8yuEF0o3Pdif+PlOFw/ty+AJBdRdVOSxPIAkgWiAQDIBNri35YUDK6ifMYrF4QlbWgAwSxAm0D3w5pD1FXE0mtM3Sd7WlYjYyBy3wyzPAqenUS1RNJkzBPMgkWHPYRBN439nHNZFaAkTBy6AyimnAEruZIuPUSZO8THYTIGp0NVQuWYqlgWmS0RzuAo5bSRHPD3M5BaZCUj6iLtIbSDEkwAoM7AC87wDgPNoFAVRYCwxnz5ePtXYGjRlmkc/eD7f2xt0e31xpy+WIphuZliL8zt9Ix91/pjDXwLQPmGtG+35fvhUOM1KDfEXpnlMlb8jhpnXtt/bE3xQ2HuLn6X+eNnp/gZfBhxPiXmVC24sAevf23wNqtbGojGxBj0EM1RkMbaa7GZHQdO/wDjHxaRO39o95sMeYRzuOm3yPPBFYfRzAKwbg2IJ5fv+2A6mRQ9aYHNhue2PLUvJP1/m+HvCszTCfetaYA3745aBHXRS5sS5iZA2vf2sQDPXG6lREKdxcGTCgiNpMj8JmRuYIAIwDnG++KyORnvG4j5398MqIIu0PIvJBAZTI5G469++MmCuK/gJtzOWqKmv0iNtUQZi4ggvfeAbHmdzqCFKbAFTJlWX0yDcyoF0BnrGqRBmRaeZWQAwDCJE3IEAXEkNN9LAAgRIjBvEEptQIYgs3wrAJYxyCiSB3Pzxq0tlCD45nCzekQPff5kCRtuOQ+al6RN2MHkvXn7x3vJwVn1JYySZNyd52NzBBHSe0DApSwWREk/M784I26YS7IsGZI6fTBvA6Wqug5AlvoCf1jAxoHUFAk7AD/n88VGVyIoKBYt+Jo3NpvuANvliGfKoRryzjHiWUFcrSJguwAaJ0k2BgRPf/GJ6jSAYrVU6lOkhTaR2kfrEbC+HvnP51MoAW1ggMJBi5nrafywHxvhuskoPUP/ANf57/LGfDPglFh8AxfzGVKcDWYJUsR1MTfr8Rbsb4o0cJCj4QIA9rYneDMaPrZZVrN6bqLRB5GROG9ZtJ3kESD1G4I6fttywM75PXQWqVjEZoGe1v58uffA2bo+YPSb4XvmzYYKo1jy+UnfGZQaaaOTth3g7MaqdZZUlap+HmCF/KVj/wBRhu8LLsdKjn/N/YYjfDfiyjSaqKqwWli6idTarAdoJubYxzeefOVoFaE2pU6Yn1WjcXafxH8sacnppZMrb0ja8LlP6KupxZDRaqlwswCIOrYW6z+hws4Xl9NLUR66h1E++35X+Zwt/wCn16VMZeuSKlSt6vaEHLv+mKCuloFv8YjmisftRDIqdI11mvgXI+I/L1UQuppGkXtsYsRAgkTYAE9hje8EYX8Bo6s5VcXCrAPcwP0U47DNwTa+CexvVGkEsfU1yep2HPlsMJ80Q7hLXMfLnthlmnkkTbn/ADlgSnZlgQBJsIG35nEk222xWb6wgRAH9uWFiJKyDBki+3+PcYZVlthMzkE99r8xvhsewGnMVN53wmr5NqxKKJNvpInDHNnnfC3+oKkEGD87434VXQY62bOI8CK09YF6Z01BB+TCd1IKz0MnY4WUxjouRrZrMZZRUpBqV9LgrMQQQRFwcT/GeFrYKFQ8iBAgdYFx+eKPI4upDOViINb9r2/tjANfeMbq1Mr8W3W/5zscYMAMaItNCnicBZvMFWgdMHou55Afl/CMD5jKhmEyLHa/TBvdDQrydSq1qatLEBmAB6kCYFrgRONvC0FWmN9Ij3PIbGdu14xM8VoZWnNWnUnz6c6Lk6he3MYO8LcXSnlPv3CwDIIJ6mIkRE98ZsGH8T7NE8PBWMvKCGQLSVACp6jMRA3O2/vIjB1CmRJcgsd42A/0r2HPqZONXAM8uYpLXA+IsBP4QraYHSYB636YNqrjB6vO5NwXSIdE7xzhOomqsSfiHt+LvAsR7HrhN/05VElpI5H9RbflGHHjPjK0KJpKfvaoiBuqndu3MD3nCrw8oq0TU1eqmdJEAQYBDCL3vHzxfBklDFyl14FcfIbwfIqis0DWbDsIFh89zjc3qkDl2/lsfcoDpYbAt+2NlPLfL9/fGOUnKTbAgnw9ll853YiKdIke7EAflOF2eXkLTa30v8sI+P8AEdL1KY9LaRpaTvcEd4G+HVWk4SmaghiisYveP0xpyQrHGX/b2VlCoJgGZrkOqmNN5HKI/IYHytTekbgSaf7r/O2MsyPWoPM/ztgeqhABBGpTIjBjXROIVSYar/zbGvifE6a06isCToOmLeowAT2AJxhmcyANVhqE35Tb8jhbxXhWbq06ShPMUAsopDUdMzJC357nFcOK5cn4NGDF7uXwLeH1KRcJVYorEzUFyBFhHvzxceDuCJQprmJY5gzp1LAQXCsOZJEG42PLCTwz4OgrVrggi60yOY5vO3XT7T0xZiZvv/Pr741ymukXc34NGZyPmkNVdnYSS1hJJLTYWiQAB0G+CTUMRvyn+/8AfGLtj55XXGacYsm432L+KZ4U0m+8SBMd9v1tjLwlmUanVVZs8zvKkSt+wHPBRMdsL6pOW1VaVNYP/dSYBEyGWBAYEmYFwxt0m8UXBxXYOCqhhmBa2383xqy9L1c9v5+WCDmFq01qIPSwm/0I9wbY2ZfKm3U/z9Mee/bpmVrwa8wsqcTWaENfly7Yf8X4olGNSll/EOWxABv1/TE1ptf2/P8AOxjGjFjajyYzxvi5fAPmDPt2xlkOHeYlVrgoFgwSAWOmTAsN/pj7mnEd/pYW5b9cPfBmWqlKzKFNNyinUYuhNT6AGPn2xtxgSHmazYymWX1BtKBUVbSY3PScStfj1GsQYanVJhkJDA2uwI2v135YGzGTrf1NP7sVWJhVB9Jm5BnYQZnYAYzzmZy+V1LlyrZgmHqgSEndaU2gba9/0xecVNbKRhyZ56A0kESD/P8AM4RZrKlGK8uXcf3wxyfFZYrbQNo3kTfvywXnsoKqak+ID9JMEbTjPFvFLfQko8WTddtu36/yMb0dtIK78/3/AGxoqJ2xrq5pkS3+rf8AbGqr6Oj3R0Kv4Eq06tOqmklAGZSbWvA6jC7xCujhRqNo15msWCmnLaQYs3KwnFz9pDvTo+YlRFfUBUAN4aZVRyi2IfKeNKVbJHKVaIZqA+7uYeJn2MH546vcehdgn2W8RirUpzZk1QSLsCB6fkTI3tis4z4kFHWtNDVqp8UfDTnm5/OB88c+4VlqOarhE/8Ai1SISTKlvnsY/nLDvwz4SzbZuplXMJGmrVmUjcQfxHaBM77Yhk9LGeTm/wDAn4k3cie4vSqebqqNrZ4fVvqDCx/bBnh7PmlmESYSqdDztH4W6SrXHzxZ+JuEZXLJRoScw1Jh650t5ZuwOmxIOwxNcZ8MI2cWhQYw6ajr/CIn8xirin7X0RWN1bKnL09LGdt/lHLrjbnahSmz6fSoJLGy9xP4m7DE5ks7Xy9MZc0y1Uf9sg6l0E7m1gDP1GKtOEUFoI+azoq1UghCw0r2WmDdr7kScYoekfK59L/YI4vdRtbwqatFqhkAgLSQqLarmRFueAc1ws0crT8wk1VOjmRYk6Z5Rynpjo2Rq66aEmARIEfr3jA2eyiZfLuqi1R9LR6jNRgGPUkST9cbpQUo0apStcWcZzlaGGxk/wA/vbHxHIFxYdP5e/6jB3iPLLSzdRVkU5JTUIOkkdbwLiecYYeD+APma6toYUVadcQJExHUg/TnjEoO+JhjibdfAPw3hgoZlaObpSANaIYM6hbsTqEEdRhtwrO1aOZq1EpJSLKEkr+gmLfTscO/tOp5fyaa+YozdIjyxu7hjBWBeD8U8ivc4R5PPeeqsSdRG5HPYx2xrqtGxNxjSN9VyzF2YsxMkm5P8GByRyEX2xYZPg+qgq3uJuOZv7xiI8U0alAlJ0sIaeV5Cie5B5HYgxgS0TSsNpU5M4I/oWYSBbHP6XH31/eanGxAbSY/2kqQp7wR+3SOB55hpNQ1Gy1SmDTZ3SrHMSyIjpaxDqRIjUIuEkHXQqq0GHtjS9EEEMBpMgg7GcUOfzGV6tP+0z+siMLOIZRAoZXDqZ5XH5X/AFwlUxgfg3CxTpME1OoYlRuRPKek8+5xNNx3NVX0f9iSRp0gEAbkk3uOmN/AuIZ2pUlKaooA1Uza24ubkwfbFLluEnNszsNIUaG0kF0MyY7bYKwxT5NbJLctKyDbJO+UzEtakQZkksSbAdtsLOGZp5CzIFiJ7fscN+LsPPdKQJXVpAG7ESOW98TuayFemx1KU078ue3c4qlyVHOXNU9DipW2jAlfijFfLUkKLtc3PMnpYDHkzeqGcBBYGMMqGXoVSFpuiInqYTJaD+JjsJjbE4rj2RUXdG+nx9qNFaRYmrVA1MN6dM3CTyZhJPa2AeK+UahKL6F/Plf5/pgXxCzmqpQMDADMuxbe3bB+SSgE01VqFjsQDHuT9cWj1ZVfraEQzz0jqQe1sD5PjdVKpcGSx9Q5N9MW/ijM5c5I0wQaiwUKiJ2mcSVPhGgLUqQaZ30G4tbDqmthx+6O0Mc64rA1FsY9S8weve385YXHJNUX0iYIn88Z5XLVGI8tX0mwLc/nsf2thjRyjJKlvKM+21o73nE0uGheMYz0LMjqeo1SoxM/E7T8RNySdzz/AOMH0czTo581YFakDYbTIty688W+Z8MRmMrQUDy3ZiE5QokydzOD+OfZrTBNarUakpIHpXUByAAxRbdmu0iV8O5JM/nfvKINKLKJgREX64vfGPiSjkKG6ms1kpiLdyOQ7ntvim8O8DoZbLhaNwouxuSeZNre2IBvspStmnapXZ1aprdi3r0GTpHLe09IjBdATtkWOItmKLu6NVYkiF9JHQ+wnHq+Zem9MpK1dAUmZIEQbixtin8Y+E6WTZqdFmFJwCCWup2YTv0wmyeZSfNKStMekblpYKP0/M4ySlTa+yEnb4/Y64BwrMVEIR/JqKkKT6tc7E9uUYa5DwbmXrL52Wp1mHxVTppQeoKgz7RhzwLJ1BUpsU0HyxN9jv8AMGY+WKPNeJlSkTTDV6gsRTFgefqNrfM40RdKjR1pAacR0KVUD0nR942kT0LC398Jc5xCu9QBKJQUpqsCykHT6Rpje7bW5Y18WzlKrTYMHWpHwhS09CQBy74594jr18tvVdSkQFkWY6hJFgBYwcK226GUDoXjPK5U01r5gsz/APapgGxZtgx2ABnc2viOy2fzPDs0FWvTzKLTZzRpH00xYye4tExN8SL53MZgKrvUZCdQkyJ2Le464p6GXp5k+TApsiKpamY1r+IPPM9euGoalElMxxqrXrtWk+bUf0MCfSSYEfpjrXBcmGq01vAMfT+8Ywyf2cZXLU2qT5j6S1PUdmAJWI7gb438Bs687H9N8LKmyE3ZbtXt06YlfFfCv6hQiqhq3KsRcaYJGoepVNgYPPDN8zY9f4BgdMyBV9qcfMm/6DBaskvk5VxLwLmMv6yupY2Bup5ggWIB/EsqRBlbgM+A8MqaTqUiYKgg2ixO9gbQOx2xY8X4urkBT6lkH5/z9cLjmIvPvhXGyq0gGplHUerb3nCrxFn3o5YlLFiFk/hkNJHU7D54Y5ziKIC1Rwqgc/0jcnsJxHcZ40uZ+AsFSYUiP/Y945Tb64VRd2dJOtDvOV69Ghl81qpu1cBSgkQAtjJNzAv3wobxU9DMO1LWGeILAiVjYg73mDi/8EZanU4XTetBamWNMtEAoxgD5QL4Tfafxii9ejoE66Yado3099v0xQHBVa0JfDdOmX82qGL65RdgebsDyIONviihWps1RIq0apkMw1QdyJ6jE7lePsqBNAY6iQ5kwCNgOWC8lW1olJjVaWLBA0A+088DiTbjXGrN+cy9ami1qbrURgCwCglPkbwMKcxQkO5qWqlTIUAwLxH/AJR9Mbs5mdTELqplfSQ1iQTz5HBFfJIKi09XwgQW2LGSZ/IYZaQEm+tGunlmEBXDqwsS0Qe/aMZ5Hi9KjTNKqTVufUAQF9p+K+AXZkqaXKkoZYcv/Edox7OZbS1Nq0/0zPMp+EblQd598dFUMo8fawb/AKoaxVCNjAPX3w/4VwalVIWodLA3BNnO1ukYV53wnXXVUWmVy4BdWLA+km3O5wLQz8x5hgoLEc8Fr4A4/Bc5ThzUC4KtUDRokn0gc+g6YA4nmyzk5mk5k+lgt46GOmDvDXibKGk1Ou1QOy6SzEtbtG2AuL580NIpZh6lNhKhgIAFpBIk4W+K2ySuI/z3E6R4hTYVKyCmjaym6Nbb/bG+H+fpKtJXbOVDUu1PzKgOw5DY2xyjxB4hFeaxBR2RQAtwT+KegO+AMoKlZkUK+oCADPvInYe2OSfbPQjRQ1/EebFRtOYdGYjVoaVIG1tjgjh+YzL1w2uszRAcg3/KPlgXw7katPMK1RFtyqEKBfe+5546vlvENGozIsO6AFgqki+0dRPTHfR0pq9HPeM5DNZpqVJvM812M+ZaBvaQLYe8L4DT8oyoJVG1aphdJKqRHSCcO/EdQLmco0xDNPtGJSl4kog1KVWoQoIU2tOpjcj8OI17q+zM2udsa0uNVkVjXSuaKp66iHnA2EhlWJxPVOJZx9f9LUejRolV01W0t6uek3IuTGG7eMcs3mpUfXSDaUCoTqAgzfc/2wizFc56u9ek5p06FkCiDYWmd2JJge2NFGpOxnwbxf8A/PrSS9KnSCs62MjcnrJJEYe8D4vlquskKalRyTO4UmFDCb2AjHPPEWfSk4o0ZBqQaxN2bnDEb33GF2bz9BkpMTUWsvcWAPbftjmugLdl/wAX8GZXzjWpa6flAs1FCQSfwhVIhQT0tiL4bnMxUzTqiKHYeoMLgAzbvfDUeM6xo+ctQG/lsGuwtIIiAJxJZTi1Va/nCp94TGo9DaD2wUCvB17hfigUKbCsJVRJ7dffHzIZ6nq1UnD05OlhzXl7GLHuMcw45nK1NmSqZqNuZkQQIiLR3wb4c8S1qKpTZQ1BSbkQwB5Kx3v+E2OBJXsDidNqcU/XAtXOSQZ3W/1ws47mzl9AYQ7jUoNrTBJIJj237RjHLZ1agBUgxy5r2PT9NsCO2RfwEVWvPPGLPGMt4scC8QzSUh94Y6Dmf7e5tjnQSM48yf10Vmc0VIJVTcalUkL0kyfmcD8S4xTqVdNGn5dBbIBYk/6m5k43pwt85mRI0irLC4sq+kjuRb5nBfiLwtRoJS8nzHqF4YsLH2A6H9cHTHVuLoT5jiNWkhphz5R3TkO8bA98fMtxCn5tNqjOVUgNzMAWgn9MfeN0/KfyvSWPxc47WxrXhYLgPaRIVTfb06jss45LWycW+KRrz3EVgrTX0ayy1CPUReATtbGzhGaNOqjGSJ+fywJmswD6AnlxaJLCecz+2N6DU+mmpcxuPptthhpU3bG2eBq5gFp1E+1he/ywrztNvNlpFy3sO35Y2q5QuhaXFO7H8JPIfngfNcRZ1XWbhQD7C2OrYkIAGZqnUSee/fDCrmZpmmkOjAMeqtz572wNWo60Ebjliv8ABXhA1qLF/urgq5G8GZHVTscGWiy2ySyXF2RSjlnpkRoLGB3A2nDKpl0qI70DqQbrUjWDHIDcHFFx3wplPvHNYrUYFlULCaufLebx3OITL5xsvUDUm9QF5AInn2Ixy30F6DKTFTKg03UgQwtfpO3WMM3y1SvUJq1ZKiAYtHbAOXzBzbMalZVrEjTqEA/MbHFlw5HpUwn9LLDeox+L27fPlicnW2Rkt2TPA+JmhWpL6fKcBXDCQQes7XxXUOHUswqvTq0adcmVXU8QCyiNW3yxH5JELO7oGSkoZpJkifhUbScHZvhYKNUpq7JVhqCrPpE+qQLAA2+mCyzjcaH1f7P80AXlXqdiCD7FueEYzOZymYFRlak4tcHS3boQcL+JZrPUIWs9dALAFiLctjj7leM5pqJXzNdN2AOshipne9098Jw8mX8El0yi4t4srZtwi04bT6QkkljZjbb2x8f7P2SslOtU8oPSaoCY+JQJBna5wV4e4kMrnUXNVUqFxCVEaNM8pFhJwP8AaPkQr031a9c2JMxbuRHcYFfJOafL3C/w/TqqrEKDSMgs7aFkCRDdTjb4c9BFNSqeYTp814CkC7kjft1xq4f4kWlQNGjJZwSyVACk9UIE/I4GzOVpV1VqcUsxHqpNYN3SbHrGKF1JwiqVoE4xVU1fLOiUMFkbUCTuZ3JwPxR1DhH/AA2uAD84xr/6FUVgDTI1XC7GLfTcYcZvJZWjBRXasR8FS+kmLzzjAdX2a1mSW6EqKoEqSZ/n1wTR8NPWoVq9OYpRqEWgzeeWBny7ASTMmJsPy6YpvC/Gky1KslVDUFYAimfgaJgtzImbfljm62jGpp5L8BFHhS5xuHuzesp97e+lWge17fPFD4n4Pl+G/wDyUUVdbaSrNBWxhkmdR1C/viDzHFqqvYLStACKBCzIg7kYWZ/iXmHTVar6T/LNtjr5P6KQyKTpFDmONHNsGLE6fSJERzjGFLL5mnUq1qKHRTgMxI0mQvpuRqvFsL+BUwFkFjLTdY5HbD+llXNViSDT10xo1SZtMKOsb98c1TbFj/6MCz3Gq5pMKwhXc0/RAggCRYTHefnhVSr0/Uj1Bv6Sdx2J54pD4iq5ejoeNOYdpptTBK02aXdrSC0kKPnyxOce4dR1D+nAFJbeqzE99W08sGl5KThyVB/AqlVc1RAv6rGRF7c7Qf2xT57Pg+aalPSyA6SD6dfL2J6jfEDlqv3OlzoiYtq1drbDvgzK+JmVlVj5qRpAaR8h7HYnHVuxcacVsw4vw7y/JdmBZwTAuex+eM8rkipMsfWPUvtcSRznlh1meKqKeqllqdRwAGaqpDU+cX9MHrjRkfFRprqNOmWmCKagGOxU3/TAnbRPMpPo05BaJc+ZQQgCIIIg9bQRj5mc2EqqFUoi3CKYDHlM3InDHLcZy+ae6aXiDrv8p2/MHA/GOAspDJLr0AJI/cjEPyqMqejJcovZOZcagWY+oklp6AzhRVrksT1xT8SyoWjc6C5hgVN7TMm3aMepcAoIEGpqlYm4IAVBzMXJble04usirkzbzSipE7Szem2KfgnjZqaKjlyqiFIPwjuOYwzyj5GlVNN8ilXSoZqtSq4EG/wrAHSMSWUzqLmnZFUUmZoU3GkmwveI64fkpIeDun8lx4qrU8wimmwFY0y4aRBiJAHIkT9Mc4ZJmfi54q6tajTf0grSaxB3RosyzyxifB2mWLsbTZYEHY6jaNsCMuJWULJMUDO2K7wz9oWYyaGmyitT/CGuV9ieWFWaowTa4sRv+mLjgngPItSVsxXql2ExS2APsCZ3Hyw7kvJOmR/hzgTZp2VbLHqckwB+89MdD8P+FalKgQsERz3IO8dBjnPhzxjUyqkBA4LSASQAdrxv7YrOFfalWeoislNNbAO14jpBPp98JJMpdiHxlUr1qxQyQhA0xfaZMbwOeJx6aiArMW/FG3uP846zx/hFL+oGYoVVVnGl0BkMTIkEWFrA8+eOX56aTsgZZVivoA2HUjecFPwdXkDzAMxBAAxRZ3jy5nL0NRPnUpVh1W0N72xMVGJN5J74+5UHWMM432QyRUg+o+kqRvONVTiJL6mMkQL9BYDGbXsRtgelS1Kwi4Mg8+/yxyQYJxVFJw/xRDo5tCwTvPqDWnbF3lOPUc3T0+WF1GNYUSGEsLkb22HXHKMrw8u1OmQUE+okbDf6xy9sWtbNK1TK08tCFKi0xSsBDW1T+IncnkcTkkdJKSd9lBxHJ5Z3Hm0aRrQdFyFf3Ish97YjvEPGKdSoFp5cU3pncMW1LykRYYr/ABLmEotTSrTL1WMeWPhdZhgTvpNvlPfDLIMjVCtKnSpQsny0VQPoJInEJTUWovySUYOl5ZzzLIuazCmoyUV0idZgNBuFtuZwV4+yehy/lUiaun1QZFiIuY/DjP7QWHnLSUSqiZG5LfoMacpQqVqXklGqyysWIZtKr6QTGyrPLeMUj7aNcMXFAmWytSmxWobgpa3+k9PpgzjFanSpK8KapqSTMGAoAFr6SemG/iLhWXoLT8io1Ri0OWtsoCwIsN7YSV+AvmTVM/d0kDEnYWJA+t8G77If1HQiyXGKzFz63LRzLQBPI7jG3MJmmKN6yGFp/FBuWnb59MfeEeG3qqazsKGXFjUNtR5Kg3Yn6DvjL/rYX7lF8vywYZgS7HeCOZJ2nbFf4Kt+DXmcr5ToH9Ttf1GFHaBy98ArWYP6SEAnTHz2m+M89n7hioFTTBMlpPUzz7csBisU9Uy5/K4P7Y5LyK9FpwbPmmisQshT5mqdVQ3jeRb+DAuezitVFdKYQoQSiGAYIOq3OJkYyr8QyjhS2YmoQS7eW4GombCDIFx7Y+TlXWP6hVqBbsqPpYR+KQCNyMZm5J20ZJzyN/Rb5rguWzianQTUWdajSw57jf5ziQqmtkKpQvrps0UkJuVsdVrrG2HHDONjL5Sl/wDcRaEn4Jkbj4rkcxt0xO53L5zM1Wr1aLadJCAXAHJRB3vhqjJNPaOx7dSD+K8WpZnLtTVrmPSeRU9+eEDagdSzAMSJiffr2ONeUnL6dY++YgimwjSL3aRYnp0xTcJ44a5NJ6lRNVh5TAEHpAGkjvhYw/GqXROUa/gmM+K1SSFOmJY+20/LbCvKmHVymoc+h+m2Oi5yk2pQc1U8sGCr07dxaN++J3iWWak7Gky6J9LgQDP4SDt0vvi0ZVo1Y5xaSsJzmVKZRKpAKvAYNyMWjntjLwh4oqU5p1FNbLgGV3KrzgdO2AlrvmAq150IwMJAkAaTE2wVwB6NKv6iUUsdPUXsD8vrjmtUa1thfibwsW1ZnKBalFrkJYra4jmOuMVzL/09NULo4uWRCZBmx6EYvc5SSjS10gFOoaio+KbHVFvn3xMcTo1PM1U18skXYGzfIbH++Fvwzlo0Zf7NquVqDMLWokUvWSwNoBJ9MR7TGIc58NWFSqpqBn1uPhLAmTtsTju/F/CBzK6XzFSDY+oCR0MLGOccb8CvTzSZdnimV+6qBfwhpYPABLiR9cUv5JrrQX4Uy1BmrujmmGBCa3ViP9IM2KjEj4opVAwD+V6edNdIMyfnYT88UB4dl8pmE82nVreUPWqqG5WaJHpm45d8a85kVzjvWp6hSaoFXXYAQFJjrJwLrY/0RVagwaCDIv8ALr7Y3ZPMz6TvyOLLxDk2AbLqArlVJEXZQJW8SATIjtiKoZOWMyCOWGUuQkotBFc2tvhl4d47Qo1FZ6TG2lgpFzeCJ2vE++PmXytPSC2m2+oi+Oj8CXgv9NTStWo69IY6R6gZJkEAkMOm/wBcBu9ARGjj4KZpAsB6gdUadW6gC1wYH54W5DOGnWp1YDFWDhTzggx+UY6hwD7R8iuWWhSpvUrsWGinSEudTEObgeqzRNpjliC4zW8zzKvlGn945GmNMOzQDBOgg8sTlaJZU200MM7xUVq9XNMsMzQgkkIukQo5Wk37nD/7NMh575lpllRQPckn9Bjm5zb6YF+/PYTb5Yq/so8ZUslXrJmHVKVSnqDEfjFote4Jt2xOOK5OTI4/3vyVfEuAUncFhJJv3/wP5vhFxjilLh5qGizPWcaQp207gELax54X+JPHtSvVK5UFaYMyB62uJP8AtHLEnXy2YqOWCVW1GxCyTO20k/LDxia3l8ILyWZrMzmvq1Eq3qnY6jbth61WjSRqlZjU1/Dly2imSo+KpeWHRcA5jJtSCpVra8wY1051eUt9IZttZOqVGwjGWb4hQp/9ym7vEnTFl5G/Lrht2ZuTUrqxLneMVsxmaRqkQHXSiGFA1CygWXpjfnsi752trYqTUYanMneIBEz0kYUf1YbMKwXQgcNpmYAIJv7XwzznFxTzPn0/vCSzAOZAJZosDIEEWOKmhA/iLw7Uy9ZQ4kVV1oYiVPaSRfrhbmqBHQAdx9cb85nqtVtTMSenIDeB0HbGnK6kcNpBKkGGFjBm/XBO7BiIw4y9BSgpsdDGWqPEwselQBzP9sEFqb0xUqQrK7GFSDUJvvMBQeWFIzGpp2VfVHflPW5wUwNUMxxV6K6aLADaIBNryZxlT41U8sszMCD6dJ036nTY/TCjI5VqjwASZ+pPL54K4rUCN5SgQm/dufyG2J8Y3QHBNWxzS43RzVMLmQwrr8NVQCY6Nf1YAyOuiyVFIYK08gZ5j5i4wkWmTsCfYYeeH+GvUZabJAcnQXEDUsmJMAixBxzjXRPg10XlZxXQOhguoI/3DoQbdu2J3MZIyQAINmXbex3wdwWnV0uERmoqA4dQGCEj1KSLWMntON1Sqbzv1/LniD0zHOLhKiVp0v6SuyVg2pY0qDYhoMz004fcSyMgMNJBWDG5XcHv74k/EdRjmG1TIgX6QI/LBuR8bVaVBaIRGCzdgSYPLti9PTPShP2qyy4NxUV08jzHDwdLMAZHRuU418V4jVolUqlgkellHMWg/L9MR540r+o0yl7srWnewOxxY+H/ABMMwnlmnUqMtyQUuNh8R3vhXGtlrsqTxCnXUtRzDMT/ALSPc+pQcIeIcRc1KYc/BUsQeTen9Yx7HsI+zl0JvEfF/N4rSFEkCkBSJ67s9idrx8sZ5TO1cvmKlFgoSsNenlffbaf2GPY9h2CIy8DcKpZ7N1lzE+fTQFCC0MoOm97MPT9TbDLjfh7IUlakx8mtXJiq1LzD1IGk+n3jHsexwt26IfxZ9m1bKU1rLUWtRYhZAKkE/DIbkev1xKgBDBBkWIMb7WjHsexRMmmdO4Nw2l/0+iMxRXK5cks2cU+ZVqMNgoU66YP+6RaIG+EieJaf9IuVeqgpMRIGXl1TXdtcw1SLzG5x7HsL2OhDmKiB28lzUpg+hyukmIuRyM/pgzw9m8uM0pzdMVKLAoSZ9JOz+n1SCOV74+Y9jumZOpaHnhnw4+ZpOKf/AGySNQOlnN9OrVcIN9I6nDDiHETksscvQM5lYpNXAj1n8FPVcQpvUMbWx7HsJ5Gx7lsj8vkjRrOjGagjUR1Mnc7meePvF8uWr2bSfLEEzcy1rdfpj2PYfyN/UERypEAiO/8ADhxwisihdYUqGIIi5tvP7Y9j2KD+SgreG6OaKeQnlkgnVsLdh35405Dwr5q1CK+kIWUkqT8PxRfHsexKyjJlbkqTIn/ExyON3DfD1SsKmkqqJdmY7CCQIAJJx8x7BbpHdm+jxKjQpIKZZqxnzCRAUbenmWjn8sfMrwenUQGpUKyp0kLM+qBq/PHsewyVKxRRrei5AMEHlzx0nhGYPEMjVFYhVpkOulYOtQdRB5Db88ex7HMC7KbhORrU8lT9SinUpKDUUAMkgT6dmIGx/XEhXNN2YUWZkB06mEExG/8AOWPY9iLJ50nCyE4q7tULv+O4vPp2H6YCGPY9jQh+jMCRgjJ8QakZUkGIscex7A7Gutn/2Q=="/>
          <p:cNvSpPr>
            <a:spLocks noChangeAspect="1" noChangeArrowheads="1"/>
          </p:cNvSpPr>
          <p:nvPr/>
        </p:nvSpPr>
        <p:spPr bwMode="auto">
          <a:xfrm>
            <a:off x="74613" y="-906463"/>
            <a:ext cx="2419350" cy="189547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396" name="AutoShape 36" descr="data:image/jpg;base64,/9j/4AAQSkZJRgABAQAAAQABAAD/2wCEAAkGBhQSERUUExQWFRMVGSAaGRgYGBwbHxsdIB0aGRwgHSAaHCgfGRojGh8aHy8gIygpLC0sGh8xNTAqNSYrLCkBCQoKDgwOGg8PGiwkHyQqLCwsLC0sLCwpLCwsLCwpLCwsLCwsLCwsLCwsLCwsKSwpLCwsLCwsLCwsLCwsLCwsLP/AABEIAMcA/gMBIgACEQEDEQH/xAAcAAADAAMBAQEAAAAAAAAAAAAEBQYCAwcAAQj/xAA8EAACAQIEBAQDBwMDBAMBAAABAhEDIQAEEjEFQVFhBhMicTKBkQcjQqGxwfAU0eFSYvEVM3KCJEOiU//EABkBAAMBAQEAAAAAAAAAAAAAAAECAwQABf/EACkRAAICAgIBBAIBBQEAAAAAAAABAhEDIRIxQQQiUWETMnFDgZGh8DP/2gAMAwEAAhEDEQA/AInxXx9KxUUy3lAzDbycYcHzlB6ipVqVETT8cxGLbiH2FOADRzC6RyqL+6Wxpy/2ZJlyKuYqisV2p00IX3JYyfaMRklVsi3FImct4NTM1CaTVPK1GazCzDf0g7nvt74ZcR+zOjpHk1HDDfXDA/IAEYuqdHVp0/i2G3sI5DD3LZKpTEBIPWBv+uMmPJlyytaSJqTOWcG+xgu/3+YCqRbSpE+5bb2w24l9mGSyimr5mrRbSTN+w5nDDjisrktUaeemZ/XCA0s7ml0Uqb1aUkltIGk8zqMT7GcauTsR5G3RK5rw0NTVKrimGJ0oPij9sIBw9hUgA6Z6E2+WO1eIvCWWRUIy/mNoWXAJgxtqBuecYW8MAyqtNM3kxYn2IBxyk4/sPGfHsguGZim1T7xglNNzzPbB3EX/AKtdFLTSyyGxIu3+MEcd4rlcyCDQ8qooMQIM98B+GBlq008y7UiLIQYWe/LAab/UX7QBS8KKzHQ5cC5tAHz/AGxqq8OUbIbfi/5wRx/JPl6ppUcx5lMiQQd+xjB/hbg1fN/F93RDaTUInldVFtRA3mw59MOutsbdXYnyeU1VFVKbVmYgaFBJN7xE4uuD/ZLVM1swwo0vw0p1sAdpKmAfYz7YsOHZfJ8NpkIUV5h2kGo7GYWTE3GwgE7Y1t4hrMCUp02RZhSuvW23qh9Xeym2w3mc8kMf7MdSAeGfZZlJ1VnrMAAJdlAuLWVACBPU39sWPA8jTy9BFQyIuxC3kkmdICk33H+kc8cmzvj6o1Ymki0xNwGaAbAkaG9MkXKxPfDvhvjXy1VS+pYgxqnpBBkg3Oxjbay4opITn8m/xNxCpVYKzQFAMDkfcjp/fCNcs7MFRS7HYAXPyG/c274G4lxHNuHcZepTJeIam23ctbb64oPBtSpSpxpmrVYs7zqMAAKp5aFu0TEtbvjeJ5MjchOPyWVHJU6eVWi4X0r6p6m57XPPn88SGe8PrmdUUlemGIDEWn/aR6ibx6SAOZm2KbMU2bTTDep2u0n02JZgIuVF7xeJjm0GVVQFQQiiAL25/UmT7ybnGxRVUM42cVz3gcJV0ioaamxn1aZ6bW9zbrgxvsqpLHm16gnmEWIi22re1sX3jDLU6dPUxAsTe1hGwG52269rhurNSpI4CVvK2InWCJAJGzD4YJvsJIgjpg5SRNcO8IU8velUOo/j3YnoCpGm9tIE7SMNs34GGcpyzAuokBTpUnnyIUE32MGb7xoRSDI+IQLiZ2EGeckL2IsZCknjiTBIp1DTO8gaiL9yFINpJUn1X3nCpK2wJ27Zz3xF4VNCq6ImhgbITNjcaWJMjluZg3xPqrx5fqjoZH5e+O3eKOHrm6AIIV1nRPtJE9zG3bniC4fxV6YNMkFb+lhMHYgcxNxGxjvhroaWRp72TGS8tNSNOreeQwHWru52NtjjoJqI6wadFv8Aaaar02sdhP5bYV5nh2XP/wBQptyKyscrQYN+UHY4RTSYfzx+CV4bmSC0mOs88YZjMM7+lZAGw6f2xnxTLrTYjUSd5PMf8jASZmOvSxi2Lp2Xi72gsZgL1HbljZleJKsyJJO/bAauYB3HTBIyXmAFUIB58sBuhr8H6kzK5cDUoQVIOllGkk9iq3HyxL1884AdzpU7ioA7QSP9J+d/7Y08V4/SoU2077k3kyDz5DUR0EYk6OZrcQqjy2FOiHIYtdjbkGJEkQoJiJPKcJN6MknZQ5PxcadTUtOmRyBkN9QYB9h9cG5rx69WFRGp3vbWWHRSrC/yxpfwRTayO4PYIRf3STynTHsLYZ8I4QmVUtqUvF3YSx/8QDt7C/MmwGbHDNF7ao6mKs/l6bqCcsUZiJZ+nMzJJaORjFLxHjSZbJFk02WF0kEdBtb64X8UDkavLcxM+nTv1BII63H54nMtkmzBZaY0psxJmTAssNcjc3+uND0C2grwXxtG8zL1bh1JUHYEXP8AfCjjeTWp66Ppa9gd8UeS8CUqbB7lhcGTvcbfCRfaPnaMDcRyOWoFYphpPqAkEDqL7g8iIPURhWvb7gU62c4fiAJArIGjZov/AIxvbh9CqD+Em4iN8dIreCsvUE+VTMmQxAiwJM9fp8sbOG8OQUngItWiYYKFAjkYAsCPzmcIsTTtMCi0cx8GcGD1nbMI6rTUlW0MFZgRABi5jUevpPPFtW4jSphhqVAinRBBI3iBtE6e/a+DM9mPMplBYkekgbtyEcjPO0gnY4gePcRKP6bMDzFjzDDt/iQIgVlLZ0pb0P8AivjCjpGmmCQCBCKtpmAdEgE3j3vthFmOPFgWSmiM9yRYAlQp0j8DFYvfeRBxNs8tO09P26Dpj7XS3yxHIlJqwNsANQjY2w88I5DzKuoj007/APsZj6Xb5DChcuWIABJJsBuf8/4x0TgvC/6eiE/Fu8f6jH5AAD5d8T9Tm4Qryx29GdRB/Bgzgma0MyzpNtgCTEWjmBHtvjU9P6/zrhW+eZajqrQR9RtAF7j2v0GMvo5e/wDsJdFzkcwHdiikRZmJlmJMlSLARpUwBzX5uMvmGmIsdomP0j5friQ4dxggCQDYdJFgAtvSq322g+8MeH8fBc0xpJBEsSYAJ5wZY2PpG/Ub49dSKKQy4zQWpmMvTI0orB2bTEgGwne7RuALTNgDq8X8N1S/IfEIE3tPvtIjl7Y3cLrqmYc6zUZqajVAH4mIVdIhVmfTudyScEZ4Fhb4SCI5AGB12Ikc4kY5qxmrRBU8ydRFQnUAFU/6hOxnnzBPS94ON9WoG0lRED85QixPUkRtuNoxr4tkINztueXX26mO+MMsqnyyoGqdLXI9S31ETBkFT0JDYldOmQ+hvw7MDTDQD2P5i1oFvcdxMPx3KmnW1gSrmfcze299/ri6yfDdNyZB367zvbYdunyH8ScJWpShRAFpHv6SO459jbDtaGa0Q9CqY3Ejp9MENU1C4md46/sdtsAURBKmNQsQDtEyBHQTv+2CPMIa34b8rEGRM73F53xJxItCfxLkJQVBfSd+xt+VvribVMdBzdEFQ3pIqAkqLRfSR8jtyIjbEhxDhgpCzEmfy5YpjlWmasU6XFgQO4wy4ZmSEubbAE2EYVkYIzCwqqOQkz1OHas0xY7zObes0bkmwA3Ow5b8u+LvwxUGXKoIOgeoyRdrkztMyB1EcgSJXw9kYD1ytkBCd3Nj9Af/ANDocH5YMWkAn8x13AMCB0mxxm5XL+DC2dby9UVhZ38sWJgTNpUWJUjm3eNxZjllVT6RBJublj7m56b7frK8DqQoAYsoFidgNx0I9yJv1w1q8Z8tX0rrZAdWltiB/wDY0wl+Rv2ONVlkzZ4mqPpWihYNWOkHawibyI3G4iSJ7lZHg1CgqimmmLBrhu8spBJmd+mA8vwSnUps9YhsxVAbzAI0EetBTEwqqbg7sQSbmwo8Rg0wWMv8LAC+oek3AsJggkiZFr4FbO1Y+evoiSSpsCRz6WEGRtbkQZm8r4r47R0mnANQkBWgiDI2JsTFowm434zaGFMmbSJAIvNzeflHvjn+b4nUqOGZiYMi5MXnmThMj9rQkp+DonhDjNQM9NvwHcETF4ADW27+ww7yvEFGeRdZ1OjBlhRAEFWMXJMEQTGFHBKAUefdCeQIBuFF5mVM9OU7jHziPEGMa7Uw6sUBXS0EXe8nn0vJ1CMdjb4qzovQX4l4O19I7gcwYE7i1uXW+Oe+Ig2iWv6gZ7mxFtrz326Y6vRr04GgCCNp1+wETflYx+/OPtLywTMUwBCtT1DlfWwNvkPrhckN8kLKO7JNKBMEc+piYMH3/hwVlsg1ZgigSeuwHU9vaT2wu85/NsnmQoVBPwjY8rE3+vfFHwXh1Va1OtpLLpK1AqmF1QQVNw+623HPEsmlaHePyPuFcITLrC3c/E53POP9q9sHLgdqh+X8/lsfDmNxjxZNydsmbBc4Q5/J/wDySdM6grAb3gKefUe36Ggy9O0nC3itIF1OwiPoT15X3xb00qyHM1/1AQFQpbuGK72sfUsbDYTcnc4FTPGmRFjzIEyIBmbgzO8deWNgolhJa3/NtNw5AtewPObY0ZigNiYJ25s3OQCy39pHS8T69gCMvxCr5qsKeltJAhYLAEkm8FmiRO9lFhtc8P4uY3tG5tb2ItaRB6HpiCylZVDBWYhiCRAE8hKAwrQJGx2uCTjbxLiJFLT+JxAAY2kAGxFuf053JdSoZOij4hmaVe1E6tyAQVJ6lJgNccp27zhblA1JwYJU7i0ESDuwsZuDFvY4By1lESAIg87QBhnT47//AFTWQZ1CA3zkQ3vY33xkj6mMnvQneyopn0gnZgIJ/wDULztvcHYzN8CeTqMsfT+3Q/yxneMB5biytZalz+Bxpn9iR1DSPnhmmbVfiiDe/WPlPuAAeg2xsUkylnN/FuS/p80ybKwDi28kg3/8gTgCk5i2/wDfb2w1+0DP+ZmlifQmkmd5JPyIg3G89sTYzJuBbrIJ7ScAnJD3L5oGmyWLK4YGL+pdLX5CVT3vhPxzJ6k1Ddd/bn+f74+JnSLDbnFie5PP2wZlczO+3Q27fW+2B1sCdOyWpZQz2xtq0CWJIicPs7lkVJFhJnsP7k2GJ2tmZPbDqTZpU3JHU6mXVaQRAAghR3EydudpnrONWXoopkz3529h7b7HrzwTn7KAN/lblz+eNOTDgnSxW5vrUX94Ji5NgJHeMYPSp8b+SD7DsjxDzD8RWla8lS299QOpBYSR8fYC9Bmc6dFKmoZaYYE+WohQBq2W4EwCY0id5vhXkyoIPuLWCm3M742SXqTqDBBYQi6S0zICzsBuNueN8SiG2a4rpBvYC5E272v2gj5HEbxPi96gp1RpZjZgLtC6p1HWJMDVtv6bW3eIOI6VgwRNjJIJ94I5bSRtiLqZuVgsNOokKIsTpvA225HltjmxJSN2frtJDECNogj5EGCeX5G+AqSHUB3H6j68sfKlW0cv5t0x9ylOWUDmwH5jE5dWIWdPxRqoUqZChqQ8syoMssrIvAm0zfc+rbAuZzuoMS4IF5a+pv8AaIgDqSA1rFdij8T0DSzDOshaksCLQfxC3e8H/UMY5DMLExLmdJ9Mi+67lDMXme4wsMnKKY9l3wriS6QV+7kWKyAN9gzc95ge3PAvjfhJrU8uytqYMUJIizDVJj8IKsfnhJkOMO41Cw5zPS5kRq7zJNsNMpnWq+skldlm3ufmbDsO+Bly8INhu1R5uE09CIVDKogSNrTYiGWTeFIF9jjDieRVkGmtVU00IpoGHlgkWsFnluSSIwaFwHn60Ant/O3/ABjyYZpp9hto+8OzGukjWuAD788E0cvqPYb4U+HuHVEVmLoyvyDQVO+3OR+mKLy9IjAzw4SpBlGmYsJ9sL+LJCBzEK0XE7g7Dnt8sNGW2EXEn8yuEF0o3Pdif+PlOFw/ty+AJBdRdVOSxPIAkgWiAQDIBNri35YUDK6ifMYrF4QlbWgAwSxAm0D3w5pD1FXE0mtM3Sd7WlYjYyBy3wyzPAqenUS1RNJkzBPMgkWHPYRBN439nHNZFaAkTBy6AyimnAEruZIuPUSZO8THYTIGp0NVQuWYqlgWmS0RzuAo5bSRHPD3M5BaZCUj6iLtIbSDEkwAoM7AC87wDgPNoFAVRYCwxnz5ePtXYGjRlmkc/eD7f2xt0e31xpy+WIphuZliL8zt9Ix91/pjDXwLQPmGtG+35fvhUOM1KDfEXpnlMlb8jhpnXtt/bE3xQ2HuLn6X+eNnp/gZfBhxPiXmVC24sAevf23wNqtbGojGxBj0EM1RkMbaa7GZHQdO/wDjHxaRO39o95sMeYRzuOm3yPPBFYfRzAKwbg2IJ5fv+2A6mRQ9aYHNhue2PLUvJP1/m+HvCszTCfetaYA3745aBHXRS5sS5iZA2vf2sQDPXG6lREKdxcGTCgiNpMj8JmRuYIAIwDnG++KyORnvG4j5398MqIIu0PIvJBAZTI5G469++MmCuK/gJtzOWqKmv0iNtUQZi4ggvfeAbHmdzqCFKbAFTJlWX0yDcyoF0BnrGqRBmRaeZWQAwDCJE3IEAXEkNN9LAAgRIjBvEEptQIYgs3wrAJYxyCiSB3Pzxq0tlCD45nCzekQPff5kCRtuOQ+al6RN2MHkvXn7x3vJwVn1JYySZNyd52NzBBHSe0DApSwWREk/M784I26YS7IsGZI6fTBvA6Wqug5AlvoCf1jAxoHUFAk7AD/n88VGVyIoKBYt+Jo3NpvuANvliGfKoRryzjHiWUFcrSJguwAaJ0k2BgRPf/GJ6jSAYrVU6lOkhTaR2kfrEbC+HvnP51MoAW1ggMJBi5nrafywHxvhuskoPUP/ANf57/LGfDPglFh8AxfzGVKcDWYJUsR1MTfr8Rbsb4o0cJCj4QIA9rYneDMaPrZZVrN6bqLRB5GROG9ZtJ3kESD1G4I6fttywM75PXQWqVjEZoGe1v58uffA2bo+YPSb4XvmzYYKo1jy+UnfGZQaaaOTth3g7MaqdZZUlap+HmCF/KVj/wBRhu8LLsdKjn/N/YYjfDfiyjSaqKqwWli6idTarAdoJubYxzeefOVoFaE2pU6Yn1WjcXafxH8sacnppZMrb0ja8LlP6KupxZDRaqlwswCIOrYW6z+hws4Xl9NLUR66h1E++35X+Zwt/wCn16VMZeuSKlSt6vaEHLv+mKCuloFv8YjmisftRDIqdI11mvgXI+I/L1UQuppGkXtsYsRAgkTYAE9hje8EYX8Bo6s5VcXCrAPcwP0U47DNwTa+CexvVGkEsfU1yep2HPlsMJ80Q7hLXMfLnthlmnkkTbn/ADlgSnZlgQBJsIG35nEk222xWb6wgRAH9uWFiJKyDBki+3+PcYZVlthMzkE99r8xvhsewGnMVN53wmr5NqxKKJNvpInDHNnnfC3+oKkEGD87434VXQY62bOI8CK09YF6Z01BB+TCd1IKz0MnY4WUxjouRrZrMZZRUpBqV9LgrMQQQRFwcT/GeFrYKFQ8iBAgdYFx+eKPI4upDOViINb9r2/tjANfeMbq1Mr8W3W/5zscYMAMaItNCnicBZvMFWgdMHou55Afl/CMD5jKhmEyLHa/TBvdDQrydSq1qatLEBmAB6kCYFrgRONvC0FWmN9Ij3PIbGdu14xM8VoZWnNWnUnz6c6Lk6he3MYO8LcXSnlPv3CwDIIJ6mIkRE98ZsGH8T7NE8PBWMvKCGQLSVACp6jMRA3O2/vIjB1CmRJcgsd42A/0r2HPqZONXAM8uYpLXA+IsBP4QraYHSYB636YNqrjB6vO5NwXSIdE7xzhOomqsSfiHt+LvAsR7HrhN/05VElpI5H9RbflGHHjPjK0KJpKfvaoiBuqndu3MD3nCrw8oq0TU1eqmdJEAQYBDCL3vHzxfBklDFyl14FcfIbwfIqis0DWbDsIFh89zjc3qkDl2/lsfcoDpYbAt+2NlPLfL9/fGOUnKTbAgnw9ll853YiKdIke7EAflOF2eXkLTa30v8sI+P8AEdL1KY9LaRpaTvcEd4G+HVWk4SmaghiisYveP0xpyQrHGX/b2VlCoJgGZrkOqmNN5HKI/IYHytTekbgSaf7r/O2MsyPWoPM/ztgeqhABBGpTIjBjXROIVSYar/zbGvifE6a06isCToOmLeowAT2AJxhmcyANVhqE35Tb8jhbxXhWbq06ShPMUAsopDUdMzJC357nFcOK5cn4NGDF7uXwLeH1KRcJVYorEzUFyBFhHvzxceDuCJQprmJY5gzp1LAQXCsOZJEG42PLCTwz4OgrVrggi60yOY5vO3XT7T0xZiZvv/Pr741ymukXc34NGZyPmkNVdnYSS1hJJLTYWiQAB0G+CTUMRvyn+/8AfGLtj55XXGacYsm432L+KZ4U0m+8SBMd9v1tjLwlmUanVVZs8zvKkSt+wHPBRMdsL6pOW1VaVNYP/dSYBEyGWBAYEmYFwxt0m8UXBxXYOCqhhmBa2383xqy9L1c9v5+WCDmFq01qIPSwm/0I9wbY2ZfKm3U/z9Mee/bpmVrwa8wsqcTWaENfly7Yf8X4olGNSll/EOWxABv1/TE1ptf2/P8AOxjGjFjajyYzxvi5fAPmDPt2xlkOHeYlVrgoFgwSAWOmTAsN/pj7mnEd/pYW5b9cPfBmWqlKzKFNNyinUYuhNT6AGPn2xtxgSHmazYymWX1BtKBUVbSY3PScStfj1GsQYanVJhkJDA2uwI2v135YGzGTrf1NP7sVWJhVB9Jm5BnYQZnYAYzzmZy+V1LlyrZgmHqgSEndaU2gba9/0xecVNbKRhyZ56A0kESD/P8AM4RZrKlGK8uXcf3wxyfFZYrbQNo3kTfvywXnsoKqak+ID9JMEbTjPFvFLfQko8WTddtu36/yMb0dtIK78/3/AGxoqJ2xrq5pkS3+rf8AbGqr6Oj3R0Kv4Eq06tOqmklAGZSbWvA6jC7xCujhRqNo15msWCmnLaQYs3KwnFz9pDvTo+YlRFfUBUAN4aZVRyi2IfKeNKVbJHKVaIZqA+7uYeJn2MH546vcehdgn2W8RirUpzZk1QSLsCB6fkTI3tis4z4kFHWtNDVqp8UfDTnm5/OB88c+4VlqOarhE/8Ai1SISTKlvnsY/nLDvwz4SzbZuplXMJGmrVmUjcQfxHaBM77Yhk9LGeTm/wDAn4k3cie4vSqebqqNrZ4fVvqDCx/bBnh7PmlmESYSqdDztH4W6SrXHzxZ+JuEZXLJRoScw1Jh650t5ZuwOmxIOwxNcZ8MI2cWhQYw6ajr/CIn8xirin7X0RWN1bKnL09LGdt/lHLrjbnahSmz6fSoJLGy9xP4m7DE5ks7Xy9MZc0y1Uf9sg6l0E7m1gDP1GKtOEUFoI+azoq1UghCw0r2WmDdr7kScYoekfK59L/YI4vdRtbwqatFqhkAgLSQqLarmRFueAc1ws0crT8wk1VOjmRYk6Z5Rynpjo2Rq66aEmARIEfr3jA2eyiZfLuqi1R9LR6jNRgGPUkST9cbpQUo0apStcWcZzlaGGxk/wA/vbHxHIFxYdP5e/6jB3iPLLSzdRVkU5JTUIOkkdbwLiecYYeD+APma6toYUVadcQJExHUg/TnjEoO+JhjibdfAPw3hgoZlaObpSANaIYM6hbsTqEEdRhtwrO1aOZq1EpJSLKEkr+gmLfTscO/tOp5fyaa+YozdIjyxu7hjBWBeD8U8ivc4R5PPeeqsSdRG5HPYx2xrqtGxNxjSN9VyzF2YsxMkm5P8GByRyEX2xYZPg+qgq3uJuOZv7xiI8U0alAlJ0sIaeV5Cie5B5HYgxgS0TSsNpU5M4I/oWYSBbHP6XH31/eanGxAbSY/2kqQp7wR+3SOB55hpNQ1Gy1SmDTZ3SrHMSyIjpaxDqRIjUIuEkHXQqq0GHtjS9EEEMBpMgg7GcUOfzGV6tP+0z+siMLOIZRAoZXDqZ5XH5X/AFwlUxgfg3CxTpME1OoYlRuRPKek8+5xNNx3NVX0f9iSRp0gEAbkk3uOmN/AuIZ2pUlKaooA1Uza24ubkwfbFLluEnNszsNIUaG0kF0MyY7bYKwxT5NbJLctKyDbJO+UzEtakQZkksSbAdtsLOGZp5CzIFiJ7fscN+LsPPdKQJXVpAG7ESOW98TuayFemx1KU078ue3c4qlyVHOXNU9DipW2jAlfijFfLUkKLtc3PMnpYDHkzeqGcBBYGMMqGXoVSFpuiInqYTJaD+JjsJjbE4rj2RUXdG+nx9qNFaRYmrVA1MN6dM3CTyZhJPa2AeK+UahKL6F/Plf5/pgXxCzmqpQMDADMuxbe3bB+SSgE01VqFjsQDHuT9cWj1ZVfraEQzz0jqQe1sD5PjdVKpcGSx9Q5N9MW/ijM5c5I0wQaiwUKiJ2mcSVPhGgLUqQaZ30G4tbDqmthx+6O0Mc64rA1FsY9S8weve385YXHJNUX0iYIn88Z5XLVGI8tX0mwLc/nsf2thjRyjJKlvKM+21o73nE0uGheMYz0LMjqeo1SoxM/E7T8RNySdzz/AOMH0czTo581YFakDYbTIty688W+Z8MRmMrQUDy3ZiE5QokydzOD+OfZrTBNarUakpIHpXUByAAxRbdmu0iV8O5JM/nfvKINKLKJgREX64vfGPiSjkKG6ms1kpiLdyOQ7ntvim8O8DoZbLhaNwouxuSeZNre2IBvspStmnapXZ1aprdi3r0GTpHLe09IjBdATtkWOItmKLu6NVYkiF9JHQ+wnHq+Zem9MpK1dAUmZIEQbixtin8Y+E6WTZqdFmFJwCCWup2YTv0wmyeZSfNKStMekblpYKP0/M4ySlTa+yEnb4/Y64BwrMVEIR/JqKkKT6tc7E9uUYa5DwbmXrL52Wp1mHxVTppQeoKgz7RhzwLJ1BUpsU0HyxN9jv8AMGY+WKPNeJlSkTTDV6gsRTFgefqNrfM40RdKjR1pAacR0KVUD0nR942kT0LC398Jc5xCu9QBKJQUpqsCykHT6Rpje7bW5Y18WzlKrTYMHWpHwhS09CQBy74594jr18tvVdSkQFkWY6hJFgBYwcK226GUDoXjPK5U01r5gsz/APapgGxZtgx2ABnc2viOy2fzPDs0FWvTzKLTZzRpH00xYye4tExN8SL53MZgKrvUZCdQkyJ2Le464p6GXp5k+TApsiKpamY1r+IPPM9euGoalElMxxqrXrtWk+bUf0MCfSSYEfpjrXBcmGq01vAMfT+8Ywyf2cZXLU2qT5j6S1PUdmAJWI7gb438Bs687H9N8LKmyE3ZbtXt06YlfFfCv6hQiqhq3KsRcaYJGoepVNgYPPDN8zY9f4BgdMyBV9qcfMm/6DBaskvk5VxLwLmMv6yupY2Bup5ggWIB/EsqRBlbgM+A8MqaTqUiYKgg2ixO9gbQOx2xY8X4urkBT6lkH5/z9cLjmIvPvhXGyq0gGplHUerb3nCrxFn3o5YlLFiFk/hkNJHU7D54Y5ziKIC1Rwqgc/0jcnsJxHcZ40uZ+AsFSYUiP/Y945Tb64VRd2dJOtDvOV69Ghl81qpu1cBSgkQAtjJNzAv3wobxU9DMO1LWGeILAiVjYg73mDi/8EZanU4XTetBamWNMtEAoxgD5QL4Tfafxii9ejoE66Yado3099v0xQHBVa0JfDdOmX82qGL65RdgebsDyIONviihWps1RIq0apkMw1QdyJ6jE7lePsqBNAY6iQ5kwCNgOWC8lW1olJjVaWLBA0A+088DiTbjXGrN+cy9ami1qbrURgCwCglPkbwMKcxQkO5qWqlTIUAwLxH/AJR9Mbs5mdTELqplfSQ1iQTz5HBFfJIKi09XwgQW2LGSZ/IYZaQEm+tGunlmEBXDqwsS0Qe/aMZ5Hi9KjTNKqTVufUAQF9p+K+AXZkqaXKkoZYcv/Edox7OZbS1Nq0/0zPMp+EblQd598dFUMo8fawb/AKoaxVCNjAPX3w/4VwalVIWodLA3BNnO1ukYV53wnXXVUWmVy4BdWLA+km3O5wLQz8x5hgoLEc8Fr4A4/Bc5ThzUC4KtUDRokn0gc+g6YA4nmyzk5mk5k+lgt46GOmDvDXibKGk1Ou1QOy6SzEtbtG2AuL580NIpZh6lNhKhgIAFpBIk4W+K2ySuI/z3E6R4hTYVKyCmjaym6Nbb/bG+H+fpKtJXbOVDUu1PzKgOw5DY2xyjxB4hFeaxBR2RQAtwT+KegO+AMoKlZkUK+oCADPvInYe2OSfbPQjRQ1/EebFRtOYdGYjVoaVIG1tjgjh+YzL1w2uszRAcg3/KPlgXw7katPMK1RFtyqEKBfe+5546vlvENGozIsO6AFgqki+0dRPTHfR0pq9HPeM5DNZpqVJvM812M+ZaBvaQLYe8L4DT8oyoJVG1aphdJKqRHSCcO/EdQLmco0xDNPtGJSl4kog1KVWoQoIU2tOpjcj8OI17q+zM2udsa0uNVkVjXSuaKp66iHnA2EhlWJxPVOJZx9f9LUejRolV01W0t6uek3IuTGG7eMcs3mpUfXSDaUCoTqAgzfc/2wizFc56u9ek5p06FkCiDYWmd2JJge2NFGpOxnwbxf8A/PrSS9KnSCs62MjcnrJJEYe8D4vlquskKalRyTO4UmFDCb2AjHPPEWfSk4o0ZBqQaxN2bnDEb33GF2bz9BkpMTUWsvcWAPbftjmugLdl/wAX8GZXzjWpa6flAs1FCQSfwhVIhQT0tiL4bnMxUzTqiKHYeoMLgAzbvfDUeM6xo+ctQG/lsGuwtIIiAJxJZTi1Va/nCp94TGo9DaD2wUCvB17hfigUKbCsJVRJ7dffHzIZ6nq1UnD05OlhzXl7GLHuMcw45nK1NmSqZqNuZkQQIiLR3wb4c8S1qKpTZQ1BSbkQwB5Kx3v+E2OBJXsDidNqcU/XAtXOSQZ3W/1ws47mzl9AYQ7jUoNrTBJIJj237RjHLZ1agBUgxy5r2PT9NsCO2RfwEVWvPPGLPGMt4scC8QzSUh94Y6Dmf7e5tjnQSM48yf10Vmc0VIJVTcalUkL0kyfmcD8S4xTqVdNGn5dBbIBYk/6m5k43pwt85mRI0irLC4sq+kjuRb5nBfiLwtRoJS8nzHqF4YsLH2A6H9cHTHVuLoT5jiNWkhphz5R3TkO8bA98fMtxCn5tNqjOVUgNzMAWgn9MfeN0/KfyvSWPxc47WxrXhYLgPaRIVTfb06jss45LWycW+KRrz3EVgrTX0ayy1CPUReATtbGzhGaNOqjGSJ+fywJmswD6AnlxaJLCecz+2N6DU+mmpcxuPptthhpU3bG2eBq5gFp1E+1he/ywrztNvNlpFy3sO35Y2q5QuhaXFO7H8JPIfngfNcRZ1XWbhQD7C2OrYkIAGZqnUSee/fDCrmZpmmkOjAMeqtz572wNWo60Ebjliv8ABXhA1qLF/urgq5G8GZHVTscGWiy2ySyXF2RSjlnpkRoLGB3A2nDKpl0qI70DqQbrUjWDHIDcHFFx3wplPvHNYrUYFlULCaufLebx3OITL5xsvUDUm9QF5AInn2Ixy30F6DKTFTKg03UgQwtfpO3WMM3y1SvUJq1ZKiAYtHbAOXzBzbMalZVrEjTqEA/MbHFlw5HpUwn9LLDeox+L27fPlicnW2Rkt2TPA+JmhWpL6fKcBXDCQQes7XxXUOHUswqvTq0adcmVXU8QCyiNW3yxH5JELO7oGSkoZpJkifhUbScHZvhYKNUpq7JVhqCrPpE+qQLAA2+mCyzjcaH1f7P80AXlXqdiCD7FueEYzOZymYFRlak4tcHS3boQcL+JZrPUIWs9dALAFiLctjj7leM5pqJXzNdN2AOshipne9098Jw8mX8El0yi4t4srZtwi04bT6QkkljZjbb2x8f7P2SslOtU8oPSaoCY+JQJBna5wV4e4kMrnUXNVUqFxCVEaNM8pFhJwP8AaPkQr031a9c2JMxbuRHcYFfJOafL3C/w/TqqrEKDSMgs7aFkCRDdTjb4c9BFNSqeYTp814CkC7kjft1xq4f4kWlQNGjJZwSyVACk9UIE/I4GzOVpV1VqcUsxHqpNYN3SbHrGKF1JwiqVoE4xVU1fLOiUMFkbUCTuZ3JwPxR1DhH/AA2uAD84xr/6FUVgDTI1XC7GLfTcYcZvJZWjBRXasR8FS+kmLzzjAdX2a1mSW6EqKoEqSZ/n1wTR8NPWoVq9OYpRqEWgzeeWBny7ASTMmJsPy6YpvC/Gky1KslVDUFYAimfgaJgtzImbfljm62jGpp5L8BFHhS5xuHuzesp97e+lWge17fPFD4n4Pl+G/wDyUUVdbaSrNBWxhkmdR1C/viDzHFqqvYLStACKBCzIg7kYWZ/iXmHTVar6T/LNtjr5P6KQyKTpFDmONHNsGLE6fSJERzjGFLL5mnUq1qKHRTgMxI0mQvpuRqvFsL+BUwFkFjLTdY5HbD+llXNViSDT10xo1SZtMKOsb98c1TbFj/6MCz3Gq5pMKwhXc0/RAggCRYTHefnhVSr0/Uj1Bv6Sdx2J54pD4iq5ejoeNOYdpptTBK02aXdrSC0kKPnyxOce4dR1D+nAFJbeqzE99W08sGl5KThyVB/AqlVc1RAv6rGRF7c7Qf2xT57Pg+aalPSyA6SD6dfL2J6jfEDlqv3OlzoiYtq1drbDvgzK+JmVlVj5qRpAaR8h7HYnHVuxcacVsw4vw7y/JdmBZwTAuex+eM8rkipMsfWPUvtcSRznlh1meKqKeqllqdRwAGaqpDU+cX9MHrjRkfFRprqNOmWmCKagGOxU3/TAnbRPMpPo05BaJc+ZQQgCIIIg9bQRj5mc2EqqFUoi3CKYDHlM3InDHLcZy+ae6aXiDrv8p2/MHA/GOAspDJLr0AJI/cjEPyqMqejJcovZOZcagWY+oklp6AzhRVrksT1xT8SyoWjc6C5hgVN7TMm3aMepcAoIEGpqlYm4IAVBzMXJble04usirkzbzSipE7Szem2KfgnjZqaKjlyqiFIPwjuOYwzyj5GlVNN8ilXSoZqtSq4EG/wrAHSMSWUzqLmnZFUUmZoU3GkmwveI64fkpIeDun8lx4qrU8wimmwFY0y4aRBiJAHIkT9Mc4ZJmfi54q6tajTf0grSaxB3RosyzyxifB2mWLsbTZYEHY6jaNsCMuJWULJMUDO2K7wz9oWYyaGmyitT/CGuV9ieWFWaowTa4sRv+mLjgngPItSVsxXql2ExS2APsCZ3Hyw7kvJOmR/hzgTZp2VbLHqckwB+89MdD8P+FalKgQsERz3IO8dBjnPhzxjUyqkBA4LSASQAdrxv7YrOFfalWeoislNNbAO14jpBPp98JJMpdiHxlUr1qxQyQhA0xfaZMbwOeJx6aiArMW/FG3uP846zx/hFL+oGYoVVVnGl0BkMTIkEWFrA8+eOX56aTsgZZVivoA2HUjecFPwdXkDzAMxBAAxRZ3jy5nL0NRPnUpVh1W0N72xMVGJN5J74+5UHWMM432QyRUg+o+kqRvONVTiJL6mMkQL9BYDGbXsRtgelS1Kwi4Mg8+/yxyQYJxVFJw/xRDo5tCwTvPqDWnbF3lOPUc3T0+WF1GNYUSGEsLkb22HXHKMrw8u1OmQUE+okbDf6xy9sWtbNK1TK08tCFKi0xSsBDW1T+IncnkcTkkdJKSd9lBxHJ5Z3Hm0aRrQdFyFf3Ish97YjvEPGKdSoFp5cU3pncMW1LykRYYr/ABLmEotTSrTL1WMeWPhdZhgTvpNvlPfDLIMjVCtKnSpQsny0VQPoJInEJTUWovySUYOl5ZzzLIuazCmoyUV0idZgNBuFtuZwV4+yehy/lUiaun1QZFiIuY/DjP7QWHnLSUSqiZG5LfoMacpQqVqXklGqyysWIZtKr6QTGyrPLeMUj7aNcMXFAmWytSmxWobgpa3+k9PpgzjFanSpK8KapqSTMGAoAFr6SemG/iLhWXoLT8io1Ri0OWtsoCwIsN7YSV+AvmTVM/d0kDEnYWJA+t8G77If1HQiyXGKzFz63LRzLQBPI7jG3MJmmKN6yGFp/FBuWnb59MfeEeG3qqazsKGXFjUNtR5Kg3Yn6DvjL/rYX7lF8vywYZgS7HeCOZJ2nbFf4Kt+DXmcr5ToH9Ttf1GFHaBy98ArWYP6SEAnTHz2m+M89n7hioFTTBMlpPUzz7csBisU9Uy5/K4P7Y5LyK9FpwbPmmisQshT5mqdVQ3jeRb+DAuezitVFdKYQoQSiGAYIOq3OJkYyr8QyjhS2YmoQS7eW4GombCDIFx7Y+TlXWP6hVqBbsqPpYR+KQCNyMZm5J20ZJzyN/Rb5rguWzianQTUWdajSw57jf5ziQqmtkKpQvrps0UkJuVsdVrrG2HHDONjL5Sl/wDcRaEn4Jkbj4rkcxt0xO53L5zM1Wr1aLadJCAXAHJRB3vhqjJNPaOx7dSD+K8WpZnLtTVrmPSeRU9+eEDagdSzAMSJiffr2ONeUnL6dY++YgimwjSL3aRYnp0xTcJ44a5NJ6lRNVh5TAEHpAGkjvhYw/GqXROUa/gmM+K1SSFOmJY+20/LbCvKmHVymoc+h+m2Oi5yk2pQc1U8sGCr07dxaN++J3iWWak7Gky6J9LgQDP4SDt0vvi0ZVo1Y5xaSsJzmVKZRKpAKvAYNyMWjntjLwh4oqU5p1FNbLgGV3KrzgdO2AlrvmAq150IwMJAkAaTE2wVwB6NKv6iUUsdPUXsD8vrjmtUa1thfibwsW1ZnKBalFrkJYra4jmOuMVzL/09NULo4uWRCZBmx6EYvc5SSjS10gFOoaio+KbHVFvn3xMcTo1PM1U18skXYGzfIbH++Fvwzlo0Zf7NquVqDMLWokUvWSwNoBJ9MR7TGIc58NWFSqpqBn1uPhLAmTtsTju/F/CBzK6XzFSDY+oCR0MLGOccb8CvTzSZdnimV+6qBfwhpYPABLiR9cUv5JrrQX4Uy1BmrujmmGBCa3ViP9IM2KjEj4opVAwD+V6edNdIMyfnYT88UB4dl8pmE82nVreUPWqqG5WaJHpm45d8a85kVzjvWp6hSaoFXXYAQFJjrJwLrY/0RVagwaCDIv8ALr7Y3ZPMz6TvyOLLxDk2AbLqArlVJEXZQJW8SATIjtiKoZOWMyCOWGUuQkotBFc2tvhl4d47Qo1FZ6TG2lgpFzeCJ2vE++PmXytPSC2m2+oi+Oj8CXgv9NTStWo69IY6R6gZJkEAkMOm/wBcBu9ARGjj4KZpAsB6gdUadW6gC1wYH54W5DOGnWp1YDFWDhTzggx+UY6hwD7R8iuWWhSpvUrsWGinSEudTEObgeqzRNpjliC4zW8zzKvlGn945GmNMOzQDBOgg8sTlaJZU200MM7xUVq9XNMsMzQgkkIukQo5Wk37nD/7NMh575lpllRQPckn9Bjm5zb6YF+/PYTb5Yq/so8ZUslXrJmHVKVSnqDEfjFote4Jt2xOOK5OTI4/3vyVfEuAUncFhJJv3/wP5vhFxjilLh5qGizPWcaQp207gELax54X+JPHtSvVK5UFaYMyB62uJP8AtHLEnXy2YqOWCVW1GxCyTO20k/LDxia3l8ILyWZrMzmvq1Eq3qnY6jbth61WjSRqlZjU1/Dly2imSo+KpeWHRcA5jJtSCpVra8wY1051eUt9IZttZOqVGwjGWb4hQp/9ym7vEnTFl5G/Lrht2ZuTUrqxLneMVsxmaRqkQHXSiGFA1CygWXpjfnsi752trYqTUYanMneIBEz0kYUf1YbMKwXQgcNpmYAIJv7XwzznFxTzPn0/vCSzAOZAJZosDIEEWOKmhA/iLw7Uy9ZQ4kVV1oYiVPaSRfrhbmqBHQAdx9cb85nqtVtTMSenIDeB0HbGnK6kcNpBKkGGFjBm/XBO7BiIw4y9BSgpsdDGWqPEwselQBzP9sEFqb0xUqQrK7GFSDUJvvMBQeWFIzGpp2VfVHflPW5wUwNUMxxV6K6aLADaIBNryZxlT41U8sszMCD6dJ036nTY/TCjI5VqjwASZ+pPL54K4rUCN5SgQm/dufyG2J8Y3QHBNWxzS43RzVMLmQwrr8NVQCY6Nf1YAyOuiyVFIYK08gZ5j5i4wkWmTsCfYYeeH+GvUZabJAcnQXEDUsmJMAixBxzjXRPg10XlZxXQOhguoI/3DoQbdu2J3MZIyQAINmXbex3wdwWnV0uERmoqA4dQGCEj1KSLWMntON1Sqbzv1/LniD0zHOLhKiVp0v6SuyVg2pY0qDYhoMz004fcSyMgMNJBWDG5XcHv74k/EdRjmG1TIgX6QI/LBuR8bVaVBaIRGCzdgSYPLti9PTPShP2qyy4NxUV08jzHDwdLMAZHRuU418V4jVolUqlgkellHMWg/L9MR540r+o0yl7srWnewOxxY+H/ABMMwnlmnUqMtyQUuNh8R3vhXGtlrsqTxCnXUtRzDMT/ALSPc+pQcIeIcRc1KYc/BUsQeTen9Yx7HsI+zl0JvEfF/N4rSFEkCkBSJ67s9idrx8sZ5TO1cvmKlFgoSsNenlffbaf2GPY9h2CIy8DcKpZ7N1lzE+fTQFCC0MoOm97MPT9TbDLjfh7IUlakx8mtXJiq1LzD1IGk+n3jHsexwt26IfxZ9m1bKU1rLUWtRYhZAKkE/DIbkev1xKgBDBBkWIMb7WjHsexRMmmdO4Nw2l/0+iMxRXK5cks2cU+ZVqMNgoU66YP+6RaIG+EieJaf9IuVeqgpMRIGXl1TXdtcw1SLzG5x7HsL2OhDmKiB28lzUpg+hyukmIuRyM/pgzw9m8uM0pzdMVKLAoSZ9JOz+n1SCOV74+Y9jumZOpaHnhnw4+ZpOKf/AGySNQOlnN9OrVcIN9I6nDDiHETksscvQM5lYpNXAj1n8FPVcQpvUMbWx7HsJ5Gx7lsj8vkjRrOjGagjUR1Mnc7meePvF8uWr2bSfLEEzcy1rdfpj2PYfyN/UERypEAiO/8ADhxwisihdYUqGIIi5tvP7Y9j2KD+SgreG6OaKeQnlkgnVsLdh35405Dwr5q1CK+kIWUkqT8PxRfHsexKyjJlbkqTIn/ExyON3DfD1SsKmkqqJdmY7CCQIAJJx8x7BbpHdm+jxKjQpIKZZqxnzCRAUbenmWjn8sfMrwenUQGpUKyp0kLM+qBq/PHsewyVKxRRrei5AMEHlzx0nhGYPEMjVFYhVpkOulYOtQdRB5Db88ex7HMC7KbhORrU8lT9SinUpKDUUAMkgT6dmIGx/XEhXNN2YUWZkB06mEExG/8AOWPY9iLJ50nCyE4q7tULv+O4vPp2H6YCGPY9jQh+jMCRgjJ8QakZUkGIscex7A7Gutn/2Q=="/>
          <p:cNvSpPr>
            <a:spLocks noChangeAspect="1" noChangeArrowheads="1"/>
          </p:cNvSpPr>
          <p:nvPr/>
        </p:nvSpPr>
        <p:spPr bwMode="auto">
          <a:xfrm>
            <a:off x="74613" y="-906463"/>
            <a:ext cx="2419350" cy="189547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pic>
        <p:nvPicPr>
          <p:cNvPr id="15398" name="Picture 38" descr="http://www.shumanlifecenter.com/images/JP_photos/mayap.gif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28600" y="2438400"/>
            <a:ext cx="1846188" cy="1447800"/>
          </a:xfrm>
          <a:prstGeom prst="rect">
            <a:avLst/>
          </a:prstGeom>
          <a:noFill/>
        </p:spPr>
      </p:pic>
      <p:pic>
        <p:nvPicPr>
          <p:cNvPr id="15400" name="Picture 40" descr="http://www.isons.com/images/pecan_sm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304800" y="4038600"/>
            <a:ext cx="1655021" cy="1219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209800" y="838200"/>
            <a:ext cx="457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u="sng" dirty="0" smtClean="0">
                <a:solidFill>
                  <a:srgbClr val="FFFF00"/>
                </a:solidFill>
              </a:rPr>
              <a:t>Information about different types of Irritants</a:t>
            </a:r>
            <a:endParaRPr lang="en-US" b="1" u="sng" dirty="0">
              <a:solidFill>
                <a:srgbClr val="FFFF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38200" y="1371600"/>
            <a:ext cx="7696200" cy="2369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Calibri" pitchFamily="34" charset="0"/>
              <a:buChar char="•"/>
            </a:pPr>
            <a:r>
              <a:rPr lang="en-US" sz="2000" dirty="0" smtClean="0"/>
              <a:t>Beggar Ticks</a:t>
            </a:r>
          </a:p>
          <a:p>
            <a:pPr>
              <a:buFont typeface="Courier New" pitchFamily="49" charset="0"/>
              <a:buChar char="o"/>
            </a:pPr>
            <a:r>
              <a:rPr lang="en-US" sz="1600" dirty="0" smtClean="0"/>
              <a:t> Beggar Ticks have barbs on them that attach a seed to the socks and trousers and irritate the skin of people who walk threw them.</a:t>
            </a:r>
            <a:endParaRPr lang="en-US" sz="1600" dirty="0"/>
          </a:p>
          <a:p>
            <a:pPr>
              <a:buFont typeface="Courier New" pitchFamily="49" charset="0"/>
              <a:buChar char="o"/>
            </a:pPr>
            <a:r>
              <a:rPr lang="en-US" sz="1600" dirty="0" smtClean="0"/>
              <a:t> They are found in wet areas.</a:t>
            </a:r>
          </a:p>
          <a:p>
            <a:pPr>
              <a:buFont typeface="Courier New" pitchFamily="49" charset="0"/>
              <a:buChar char="o"/>
            </a:pPr>
            <a:r>
              <a:rPr lang="en-US" sz="1600" dirty="0" smtClean="0"/>
              <a:t>Have 1 flower [3/4-1”] and </a:t>
            </a:r>
            <a:r>
              <a:rPr lang="en-US" sz="1600" dirty="0" err="1" smtClean="0"/>
              <a:t>and</a:t>
            </a:r>
            <a:r>
              <a:rPr lang="en-US" sz="1600" dirty="0" smtClean="0"/>
              <a:t> 1-2 leaves [1½ in. long].</a:t>
            </a:r>
          </a:p>
          <a:p>
            <a:endParaRPr lang="en-US" sz="1600" dirty="0" smtClean="0"/>
          </a:p>
          <a:p>
            <a:endParaRPr lang="en-US" sz="1600" dirty="0" smtClean="0"/>
          </a:p>
          <a:p>
            <a:endParaRPr lang="en-US" sz="1600" dirty="0"/>
          </a:p>
          <a:p>
            <a:endParaRPr lang="en-US" sz="1600" dirty="0"/>
          </a:p>
        </p:txBody>
      </p:sp>
      <p:sp>
        <p:nvSpPr>
          <p:cNvPr id="7" name="TextBox 6"/>
          <p:cNvSpPr txBox="1"/>
          <p:nvPr/>
        </p:nvSpPr>
        <p:spPr>
          <a:xfrm>
            <a:off x="2362200" y="152400"/>
            <a:ext cx="4038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u="sng" dirty="0" smtClean="0">
                <a:solidFill>
                  <a:srgbClr val="006600"/>
                </a:solidFill>
              </a:rPr>
              <a:t>Irritants</a:t>
            </a:r>
            <a:endParaRPr lang="en-US" sz="4000" u="sng" dirty="0">
              <a:solidFill>
                <a:srgbClr val="0066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066800" y="3276600"/>
            <a:ext cx="76962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000" dirty="0" smtClean="0"/>
              <a:t>Prickly pear</a:t>
            </a:r>
          </a:p>
          <a:p>
            <a:pPr>
              <a:buFont typeface="Courier New" pitchFamily="49" charset="0"/>
              <a:buChar char="o"/>
            </a:pPr>
            <a:r>
              <a:rPr lang="en-US" sz="1600" dirty="0" smtClean="0"/>
              <a:t>It is a cactus </a:t>
            </a:r>
          </a:p>
          <a:p>
            <a:pPr>
              <a:buFont typeface="Courier New" pitchFamily="49" charset="0"/>
              <a:buChar char="o"/>
            </a:pPr>
            <a:r>
              <a:rPr lang="en-US" sz="1600" dirty="0" smtClean="0"/>
              <a:t>Found in north </a:t>
            </a:r>
            <a:r>
              <a:rPr lang="en-US" sz="1600" dirty="0" err="1" smtClean="0"/>
              <a:t>americas</a:t>
            </a:r>
            <a:r>
              <a:rPr lang="en-US" sz="1600" dirty="0" smtClean="0"/>
              <a:t> deserts</a:t>
            </a:r>
          </a:p>
          <a:p>
            <a:pPr>
              <a:buFont typeface="Courier New" pitchFamily="49" charset="0"/>
              <a:buChar char="o"/>
            </a:pPr>
            <a:endParaRPr lang="en-US" sz="16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110</TotalTime>
  <Words>153</Words>
  <Application>Microsoft Office PowerPoint</Application>
  <PresentationFormat>On-screen Show (4:3)</PresentationFormat>
  <Paragraphs>50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Survival Plants: Which are edible and which are harmful</vt:lpstr>
      <vt:lpstr>Categories Of Harmful Plants And Some Examples</vt:lpstr>
      <vt:lpstr>Slide 3</vt:lpstr>
      <vt:lpstr>Slide 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Admin</dc:creator>
  <cp:lastModifiedBy>Admin</cp:lastModifiedBy>
  <cp:revision>14</cp:revision>
  <dcterms:created xsi:type="dcterms:W3CDTF">2011-03-15T22:21:42Z</dcterms:created>
  <dcterms:modified xsi:type="dcterms:W3CDTF">2011-03-16T00:12:33Z</dcterms:modified>
</cp:coreProperties>
</file>